
<file path=[Content_Types].xml><?xml version="1.0" encoding="utf-8"?>
<Types xmlns="http://schemas.openxmlformats.org/package/2006/content-types">
  <Default Extension="jfif"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notesSlides/notesSlide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4.xml" ContentType="application/vnd.openxmlformats-officedocument.drawingml.chartshapes+xml"/>
  <Override PartName="/ppt/notesSlides/notesSlide1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5.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1"/>
  </p:notesMasterIdLst>
  <p:handoutMasterIdLst>
    <p:handoutMasterId r:id="rId42"/>
  </p:handoutMasterIdLst>
  <p:sldIdLst>
    <p:sldId id="1368" r:id="rId2"/>
    <p:sldId id="1503" r:id="rId3"/>
    <p:sldId id="1684" r:id="rId4"/>
    <p:sldId id="1666" r:id="rId5"/>
    <p:sldId id="1647" r:id="rId6"/>
    <p:sldId id="1649" r:id="rId7"/>
    <p:sldId id="1650" r:id="rId8"/>
    <p:sldId id="1653" r:id="rId9"/>
    <p:sldId id="1662" r:id="rId10"/>
    <p:sldId id="1658" r:id="rId11"/>
    <p:sldId id="1667" r:id="rId12"/>
    <p:sldId id="1674" r:id="rId13"/>
    <p:sldId id="1675" r:id="rId14"/>
    <p:sldId id="1655" r:id="rId15"/>
    <p:sldId id="1676" r:id="rId16"/>
    <p:sldId id="1677" r:id="rId17"/>
    <p:sldId id="1678" r:id="rId18"/>
    <p:sldId id="1680" r:id="rId19"/>
    <p:sldId id="1620" r:id="rId20"/>
    <p:sldId id="1681" r:id="rId21"/>
    <p:sldId id="1519" r:id="rId22"/>
    <p:sldId id="1505" r:id="rId23"/>
    <p:sldId id="1669" r:id="rId24"/>
    <p:sldId id="1670" r:id="rId25"/>
    <p:sldId id="1671" r:id="rId26"/>
    <p:sldId id="1672" r:id="rId27"/>
    <p:sldId id="1593" r:id="rId28"/>
    <p:sldId id="1598" r:id="rId29"/>
    <p:sldId id="1628" r:id="rId30"/>
    <p:sldId id="1673" r:id="rId31"/>
    <p:sldId id="1586" r:id="rId32"/>
    <p:sldId id="1605" r:id="rId33"/>
    <p:sldId id="1630" r:id="rId34"/>
    <p:sldId id="1587" r:id="rId35"/>
    <p:sldId id="1606" r:id="rId36"/>
    <p:sldId id="1682" r:id="rId37"/>
    <p:sldId id="1683" r:id="rId38"/>
    <p:sldId id="1633" r:id="rId39"/>
    <p:sldId id="1685" r:id="rId40"/>
  </p:sldIdLst>
  <p:sldSz cx="9144000" cy="6858000" type="screen4x3"/>
  <p:notesSz cx="7010400" cy="92964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terson, Thomas E." initials="PTE" lastIdx="1" clrIdx="0">
    <p:extLst>
      <p:ext uri="{19B8F6BF-5375-455C-9EA6-DF929625EA0E}">
        <p15:presenceInfo xmlns:p15="http://schemas.microsoft.com/office/powerpoint/2012/main" userId="S-1-5-21-2495159159-2180551235-2419784266-32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ACE166-C50A-4E26-B78E-3841C959089E}" v="2199" dt="2025-10-23T15:27:09.2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91" autoAdjust="0"/>
    <p:restoredTop sz="81144" autoAdjust="0"/>
  </p:normalViewPr>
  <p:slideViewPr>
    <p:cSldViewPr>
      <p:cViewPr>
        <p:scale>
          <a:sx n="75" d="100"/>
          <a:sy n="75" d="100"/>
        </p:scale>
        <p:origin x="160" y="-316"/>
      </p:cViewPr>
      <p:guideLst>
        <p:guide orient="horz" pos="2160"/>
        <p:guide pos="2880"/>
      </p:guideLst>
    </p:cSldViewPr>
  </p:slideViewPr>
  <p:notesTextViewPr>
    <p:cViewPr>
      <p:scale>
        <a:sx n="1" d="1"/>
        <a:sy n="1" d="1"/>
      </p:scale>
      <p:origin x="0" y="0"/>
    </p:cViewPr>
  </p:notesTextViewPr>
  <p:notesViewPr>
    <p:cSldViewPr snapToGrid="0" snapToObjects="1">
      <p:cViewPr varScale="1">
        <p:scale>
          <a:sx n="110" d="100"/>
          <a:sy n="110" d="100"/>
        </p:scale>
        <p:origin x="-5936"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erson, Thomas E." userId="ee5ec556-6eac-4717-81d1-ca8c741e94fa" providerId="ADAL" clId="{4AB368AC-6AA3-460A-98C6-FD7BD6D924EE}"/>
    <pc:docChg chg="undo custSel addSld delSld modSld">
      <pc:chgData name="Patterson, Thomas E." userId="ee5ec556-6eac-4717-81d1-ca8c741e94fa" providerId="ADAL" clId="{4AB368AC-6AA3-460A-98C6-FD7BD6D924EE}" dt="2025-10-23T15:27:09.273" v="7667" actId="6549"/>
      <pc:docMkLst>
        <pc:docMk/>
      </pc:docMkLst>
      <pc:sldChg chg="modSp add mod">
        <pc:chgData name="Patterson, Thomas E." userId="ee5ec556-6eac-4717-81d1-ca8c741e94fa" providerId="ADAL" clId="{4AB368AC-6AA3-460A-98C6-FD7BD6D924EE}" dt="2025-10-23T14:56:46.818" v="7242" actId="6549"/>
        <pc:sldMkLst>
          <pc:docMk/>
          <pc:sldMk cId="2053225238" sldId="1368"/>
        </pc:sldMkLst>
        <pc:spChg chg="mod">
          <ac:chgData name="Patterson, Thomas E." userId="ee5ec556-6eac-4717-81d1-ca8c741e94fa" providerId="ADAL" clId="{4AB368AC-6AA3-460A-98C6-FD7BD6D924EE}" dt="2025-10-23T14:56:46.818" v="7242" actId="6549"/>
          <ac:spMkLst>
            <pc:docMk/>
            <pc:sldMk cId="2053225238" sldId="1368"/>
            <ac:spMk id="3" creationId="{0F9AD7F6-4597-B42B-B1BD-BEC406FA4B89}"/>
          </ac:spMkLst>
        </pc:spChg>
      </pc:sldChg>
      <pc:sldChg chg="del">
        <pc:chgData name="Patterson, Thomas E." userId="ee5ec556-6eac-4717-81d1-ca8c741e94fa" providerId="ADAL" clId="{4AB368AC-6AA3-460A-98C6-FD7BD6D924EE}" dt="2025-10-22T18:55:20.670" v="0" actId="2696"/>
        <pc:sldMkLst>
          <pc:docMk/>
          <pc:sldMk cId="6678111" sldId="1478"/>
        </pc:sldMkLst>
      </pc:sldChg>
      <pc:sldChg chg="del">
        <pc:chgData name="Patterson, Thomas E." userId="ee5ec556-6eac-4717-81d1-ca8c741e94fa" providerId="ADAL" clId="{4AB368AC-6AA3-460A-98C6-FD7BD6D924EE}" dt="2025-10-22T18:55:33.373" v="1" actId="2696"/>
        <pc:sldMkLst>
          <pc:docMk/>
          <pc:sldMk cId="1701667602" sldId="1502"/>
        </pc:sldMkLst>
      </pc:sldChg>
      <pc:sldChg chg="add del">
        <pc:chgData name="Patterson, Thomas E." userId="ee5ec556-6eac-4717-81d1-ca8c741e94fa" providerId="ADAL" clId="{4AB368AC-6AA3-460A-98C6-FD7BD6D924EE}" dt="2025-10-23T14:57:15.700" v="7247" actId="2696"/>
        <pc:sldMkLst>
          <pc:docMk/>
          <pc:sldMk cId="2709648182" sldId="1503"/>
        </pc:sldMkLst>
      </pc:sldChg>
      <pc:sldChg chg="add del">
        <pc:chgData name="Patterson, Thomas E." userId="ee5ec556-6eac-4717-81d1-ca8c741e94fa" providerId="ADAL" clId="{4AB368AC-6AA3-460A-98C6-FD7BD6D924EE}" dt="2025-10-23T14:57:04.901" v="7244" actId="2696"/>
        <pc:sldMkLst>
          <pc:docMk/>
          <pc:sldMk cId="406554538" sldId="1504"/>
        </pc:sldMkLst>
      </pc:sldChg>
      <pc:sldChg chg="del">
        <pc:chgData name="Patterson, Thomas E." userId="ee5ec556-6eac-4717-81d1-ca8c741e94fa" providerId="ADAL" clId="{4AB368AC-6AA3-460A-98C6-FD7BD6D924EE}" dt="2025-10-22T18:55:33.373" v="1" actId="2696"/>
        <pc:sldMkLst>
          <pc:docMk/>
          <pc:sldMk cId="2766526679" sldId="1506"/>
        </pc:sldMkLst>
      </pc:sldChg>
      <pc:sldChg chg="del">
        <pc:chgData name="Patterson, Thomas E." userId="ee5ec556-6eac-4717-81d1-ca8c741e94fa" providerId="ADAL" clId="{4AB368AC-6AA3-460A-98C6-FD7BD6D924EE}" dt="2025-10-22T18:55:20.670" v="0" actId="2696"/>
        <pc:sldMkLst>
          <pc:docMk/>
          <pc:sldMk cId="1497621570" sldId="1513"/>
        </pc:sldMkLst>
      </pc:sldChg>
      <pc:sldChg chg="del">
        <pc:chgData name="Patterson, Thomas E." userId="ee5ec556-6eac-4717-81d1-ca8c741e94fa" providerId="ADAL" clId="{4AB368AC-6AA3-460A-98C6-FD7BD6D924EE}" dt="2025-10-22T18:55:20.670" v="0" actId="2696"/>
        <pc:sldMkLst>
          <pc:docMk/>
          <pc:sldMk cId="1341898127" sldId="1520"/>
        </pc:sldMkLst>
      </pc:sldChg>
      <pc:sldChg chg="del">
        <pc:chgData name="Patterson, Thomas E." userId="ee5ec556-6eac-4717-81d1-ca8c741e94fa" providerId="ADAL" clId="{4AB368AC-6AA3-460A-98C6-FD7BD6D924EE}" dt="2025-10-22T18:55:20.670" v="0" actId="2696"/>
        <pc:sldMkLst>
          <pc:docMk/>
          <pc:sldMk cId="3432976294" sldId="1522"/>
        </pc:sldMkLst>
      </pc:sldChg>
      <pc:sldChg chg="del">
        <pc:chgData name="Patterson, Thomas E." userId="ee5ec556-6eac-4717-81d1-ca8c741e94fa" providerId="ADAL" clId="{4AB368AC-6AA3-460A-98C6-FD7BD6D924EE}" dt="2025-10-22T18:55:20.670" v="0" actId="2696"/>
        <pc:sldMkLst>
          <pc:docMk/>
          <pc:sldMk cId="1523984265" sldId="1523"/>
        </pc:sldMkLst>
      </pc:sldChg>
      <pc:sldChg chg="del">
        <pc:chgData name="Patterson, Thomas E." userId="ee5ec556-6eac-4717-81d1-ca8c741e94fa" providerId="ADAL" clId="{4AB368AC-6AA3-460A-98C6-FD7BD6D924EE}" dt="2025-10-22T18:55:20.670" v="0" actId="2696"/>
        <pc:sldMkLst>
          <pc:docMk/>
          <pc:sldMk cId="1982238221" sldId="1524"/>
        </pc:sldMkLst>
      </pc:sldChg>
      <pc:sldChg chg="del">
        <pc:chgData name="Patterson, Thomas E." userId="ee5ec556-6eac-4717-81d1-ca8c741e94fa" providerId="ADAL" clId="{4AB368AC-6AA3-460A-98C6-FD7BD6D924EE}" dt="2025-10-22T18:55:20.670" v="0" actId="2696"/>
        <pc:sldMkLst>
          <pc:docMk/>
          <pc:sldMk cId="1064504730" sldId="1525"/>
        </pc:sldMkLst>
      </pc:sldChg>
      <pc:sldChg chg="del">
        <pc:chgData name="Patterson, Thomas E." userId="ee5ec556-6eac-4717-81d1-ca8c741e94fa" providerId="ADAL" clId="{4AB368AC-6AA3-460A-98C6-FD7BD6D924EE}" dt="2025-10-22T18:55:20.670" v="0" actId="2696"/>
        <pc:sldMkLst>
          <pc:docMk/>
          <pc:sldMk cId="1409391417" sldId="1526"/>
        </pc:sldMkLst>
      </pc:sldChg>
      <pc:sldChg chg="del">
        <pc:chgData name="Patterson, Thomas E." userId="ee5ec556-6eac-4717-81d1-ca8c741e94fa" providerId="ADAL" clId="{4AB368AC-6AA3-460A-98C6-FD7BD6D924EE}" dt="2025-10-22T18:55:20.670" v="0" actId="2696"/>
        <pc:sldMkLst>
          <pc:docMk/>
          <pc:sldMk cId="3678322145" sldId="1527"/>
        </pc:sldMkLst>
      </pc:sldChg>
      <pc:sldChg chg="del">
        <pc:chgData name="Patterson, Thomas E." userId="ee5ec556-6eac-4717-81d1-ca8c741e94fa" providerId="ADAL" clId="{4AB368AC-6AA3-460A-98C6-FD7BD6D924EE}" dt="2025-10-22T18:55:20.670" v="0" actId="2696"/>
        <pc:sldMkLst>
          <pc:docMk/>
          <pc:sldMk cId="2279292111" sldId="1529"/>
        </pc:sldMkLst>
      </pc:sldChg>
      <pc:sldChg chg="del">
        <pc:chgData name="Patterson, Thomas E." userId="ee5ec556-6eac-4717-81d1-ca8c741e94fa" providerId="ADAL" clId="{4AB368AC-6AA3-460A-98C6-FD7BD6D924EE}" dt="2025-10-22T18:55:20.670" v="0" actId="2696"/>
        <pc:sldMkLst>
          <pc:docMk/>
          <pc:sldMk cId="1812111466" sldId="1530"/>
        </pc:sldMkLst>
      </pc:sldChg>
      <pc:sldChg chg="del">
        <pc:chgData name="Patterson, Thomas E." userId="ee5ec556-6eac-4717-81d1-ca8c741e94fa" providerId="ADAL" clId="{4AB368AC-6AA3-460A-98C6-FD7BD6D924EE}" dt="2025-10-22T18:55:20.670" v="0" actId="2696"/>
        <pc:sldMkLst>
          <pc:docMk/>
          <pc:sldMk cId="112275233" sldId="1531"/>
        </pc:sldMkLst>
      </pc:sldChg>
      <pc:sldChg chg="del">
        <pc:chgData name="Patterson, Thomas E." userId="ee5ec556-6eac-4717-81d1-ca8c741e94fa" providerId="ADAL" clId="{4AB368AC-6AA3-460A-98C6-FD7BD6D924EE}" dt="2025-10-22T18:55:20.670" v="0" actId="2696"/>
        <pc:sldMkLst>
          <pc:docMk/>
          <pc:sldMk cId="2436449051" sldId="1532"/>
        </pc:sldMkLst>
      </pc:sldChg>
      <pc:sldChg chg="del">
        <pc:chgData name="Patterson, Thomas E." userId="ee5ec556-6eac-4717-81d1-ca8c741e94fa" providerId="ADAL" clId="{4AB368AC-6AA3-460A-98C6-FD7BD6D924EE}" dt="2025-10-22T18:55:20.670" v="0" actId="2696"/>
        <pc:sldMkLst>
          <pc:docMk/>
          <pc:sldMk cId="2395717920" sldId="1533"/>
        </pc:sldMkLst>
      </pc:sldChg>
      <pc:sldChg chg="del">
        <pc:chgData name="Patterson, Thomas E." userId="ee5ec556-6eac-4717-81d1-ca8c741e94fa" providerId="ADAL" clId="{4AB368AC-6AA3-460A-98C6-FD7BD6D924EE}" dt="2025-10-22T18:55:20.670" v="0" actId="2696"/>
        <pc:sldMkLst>
          <pc:docMk/>
          <pc:sldMk cId="2560210786" sldId="1534"/>
        </pc:sldMkLst>
      </pc:sldChg>
      <pc:sldChg chg="del">
        <pc:chgData name="Patterson, Thomas E." userId="ee5ec556-6eac-4717-81d1-ca8c741e94fa" providerId="ADAL" clId="{4AB368AC-6AA3-460A-98C6-FD7BD6D924EE}" dt="2025-10-22T18:55:20.670" v="0" actId="2696"/>
        <pc:sldMkLst>
          <pc:docMk/>
          <pc:sldMk cId="1943479070" sldId="1535"/>
        </pc:sldMkLst>
      </pc:sldChg>
      <pc:sldChg chg="del">
        <pc:chgData name="Patterson, Thomas E." userId="ee5ec556-6eac-4717-81d1-ca8c741e94fa" providerId="ADAL" clId="{4AB368AC-6AA3-460A-98C6-FD7BD6D924EE}" dt="2025-10-22T18:55:20.670" v="0" actId="2696"/>
        <pc:sldMkLst>
          <pc:docMk/>
          <pc:sldMk cId="2535733956" sldId="1536"/>
        </pc:sldMkLst>
      </pc:sldChg>
      <pc:sldChg chg="del">
        <pc:chgData name="Patterson, Thomas E." userId="ee5ec556-6eac-4717-81d1-ca8c741e94fa" providerId="ADAL" clId="{4AB368AC-6AA3-460A-98C6-FD7BD6D924EE}" dt="2025-10-22T18:55:20.670" v="0" actId="2696"/>
        <pc:sldMkLst>
          <pc:docMk/>
          <pc:sldMk cId="1598165874" sldId="1537"/>
        </pc:sldMkLst>
      </pc:sldChg>
      <pc:sldChg chg="del">
        <pc:chgData name="Patterson, Thomas E." userId="ee5ec556-6eac-4717-81d1-ca8c741e94fa" providerId="ADAL" clId="{4AB368AC-6AA3-460A-98C6-FD7BD6D924EE}" dt="2025-10-22T18:55:20.670" v="0" actId="2696"/>
        <pc:sldMkLst>
          <pc:docMk/>
          <pc:sldMk cId="3225248681" sldId="1539"/>
        </pc:sldMkLst>
      </pc:sldChg>
      <pc:sldChg chg="del">
        <pc:chgData name="Patterson, Thomas E." userId="ee5ec556-6eac-4717-81d1-ca8c741e94fa" providerId="ADAL" clId="{4AB368AC-6AA3-460A-98C6-FD7BD6D924EE}" dt="2025-10-22T18:55:20.670" v="0" actId="2696"/>
        <pc:sldMkLst>
          <pc:docMk/>
          <pc:sldMk cId="3915850647" sldId="1541"/>
        </pc:sldMkLst>
      </pc:sldChg>
      <pc:sldChg chg="del">
        <pc:chgData name="Patterson, Thomas E." userId="ee5ec556-6eac-4717-81d1-ca8c741e94fa" providerId="ADAL" clId="{4AB368AC-6AA3-460A-98C6-FD7BD6D924EE}" dt="2025-10-22T18:55:20.670" v="0" actId="2696"/>
        <pc:sldMkLst>
          <pc:docMk/>
          <pc:sldMk cId="1408545888" sldId="1543"/>
        </pc:sldMkLst>
      </pc:sldChg>
      <pc:sldChg chg="del">
        <pc:chgData name="Patterson, Thomas E." userId="ee5ec556-6eac-4717-81d1-ca8c741e94fa" providerId="ADAL" clId="{4AB368AC-6AA3-460A-98C6-FD7BD6D924EE}" dt="2025-10-22T18:55:20.670" v="0" actId="2696"/>
        <pc:sldMkLst>
          <pc:docMk/>
          <pc:sldMk cId="694516917" sldId="1552"/>
        </pc:sldMkLst>
      </pc:sldChg>
      <pc:sldChg chg="del">
        <pc:chgData name="Patterson, Thomas E." userId="ee5ec556-6eac-4717-81d1-ca8c741e94fa" providerId="ADAL" clId="{4AB368AC-6AA3-460A-98C6-FD7BD6D924EE}" dt="2025-10-22T18:55:20.670" v="0" actId="2696"/>
        <pc:sldMkLst>
          <pc:docMk/>
          <pc:sldMk cId="2985328402" sldId="1553"/>
        </pc:sldMkLst>
      </pc:sldChg>
      <pc:sldChg chg="del">
        <pc:chgData name="Patterson, Thomas E." userId="ee5ec556-6eac-4717-81d1-ca8c741e94fa" providerId="ADAL" clId="{4AB368AC-6AA3-460A-98C6-FD7BD6D924EE}" dt="2025-10-23T14:57:09.193" v="7245" actId="2696"/>
        <pc:sldMkLst>
          <pc:docMk/>
          <pc:sldMk cId="2437996238" sldId="1554"/>
        </pc:sldMkLst>
      </pc:sldChg>
      <pc:sldChg chg="del">
        <pc:chgData name="Patterson, Thomas E." userId="ee5ec556-6eac-4717-81d1-ca8c741e94fa" providerId="ADAL" clId="{4AB368AC-6AA3-460A-98C6-FD7BD6D924EE}" dt="2025-10-22T18:55:20.670" v="0" actId="2696"/>
        <pc:sldMkLst>
          <pc:docMk/>
          <pc:sldMk cId="1402929793" sldId="1559"/>
        </pc:sldMkLst>
      </pc:sldChg>
      <pc:sldChg chg="del">
        <pc:chgData name="Patterson, Thomas E." userId="ee5ec556-6eac-4717-81d1-ca8c741e94fa" providerId="ADAL" clId="{4AB368AC-6AA3-460A-98C6-FD7BD6D924EE}" dt="2025-10-22T18:55:20.670" v="0" actId="2696"/>
        <pc:sldMkLst>
          <pc:docMk/>
          <pc:sldMk cId="39484524" sldId="1560"/>
        </pc:sldMkLst>
      </pc:sldChg>
      <pc:sldChg chg="modSp mod">
        <pc:chgData name="Patterson, Thomas E." userId="ee5ec556-6eac-4717-81d1-ca8c741e94fa" providerId="ADAL" clId="{4AB368AC-6AA3-460A-98C6-FD7BD6D924EE}" dt="2025-10-23T14:12:50.971" v="6886" actId="20577"/>
        <pc:sldMkLst>
          <pc:docMk/>
          <pc:sldMk cId="3158532721" sldId="1586"/>
        </pc:sldMkLst>
        <pc:spChg chg="mod">
          <ac:chgData name="Patterson, Thomas E." userId="ee5ec556-6eac-4717-81d1-ca8c741e94fa" providerId="ADAL" clId="{4AB368AC-6AA3-460A-98C6-FD7BD6D924EE}" dt="2025-10-23T14:12:50.971" v="6886" actId="20577"/>
          <ac:spMkLst>
            <pc:docMk/>
            <pc:sldMk cId="3158532721" sldId="1586"/>
            <ac:spMk id="2" creationId="{C9D28308-404D-08B3-AD3E-AA45AE614570}"/>
          </ac:spMkLst>
        </pc:spChg>
      </pc:sldChg>
      <pc:sldChg chg="del">
        <pc:chgData name="Patterson, Thomas E." userId="ee5ec556-6eac-4717-81d1-ca8c741e94fa" providerId="ADAL" clId="{4AB368AC-6AA3-460A-98C6-FD7BD6D924EE}" dt="2025-10-22T18:55:20.670" v="0" actId="2696"/>
        <pc:sldMkLst>
          <pc:docMk/>
          <pc:sldMk cId="1013690442" sldId="1590"/>
        </pc:sldMkLst>
      </pc:sldChg>
      <pc:sldChg chg="modSp mod modAnim">
        <pc:chgData name="Patterson, Thomas E." userId="ee5ec556-6eac-4717-81d1-ca8c741e94fa" providerId="ADAL" clId="{4AB368AC-6AA3-460A-98C6-FD7BD6D924EE}" dt="2025-10-23T13:11:30.573" v="4355" actId="6549"/>
        <pc:sldMkLst>
          <pc:docMk/>
          <pc:sldMk cId="3327466683" sldId="1593"/>
        </pc:sldMkLst>
        <pc:spChg chg="mod">
          <ac:chgData name="Patterson, Thomas E." userId="ee5ec556-6eac-4717-81d1-ca8c741e94fa" providerId="ADAL" clId="{4AB368AC-6AA3-460A-98C6-FD7BD6D924EE}" dt="2025-10-23T13:11:30.573" v="4355" actId="6549"/>
          <ac:spMkLst>
            <pc:docMk/>
            <pc:sldMk cId="3327466683" sldId="1593"/>
            <ac:spMk id="3" creationId="{8499724F-55E4-9749-73F1-4B4D90CEF386}"/>
          </ac:spMkLst>
        </pc:spChg>
        <pc:picChg chg="mod">
          <ac:chgData name="Patterson, Thomas E." userId="ee5ec556-6eac-4717-81d1-ca8c741e94fa" providerId="ADAL" clId="{4AB368AC-6AA3-460A-98C6-FD7BD6D924EE}" dt="2025-10-23T13:06:38.368" v="3971" actId="14100"/>
          <ac:picMkLst>
            <pc:docMk/>
            <pc:sldMk cId="3327466683" sldId="1593"/>
            <ac:picMk id="5" creationId="{722B9636-E8F3-F968-8125-FD4B65F2DB0F}"/>
          </ac:picMkLst>
        </pc:picChg>
      </pc:sldChg>
      <pc:sldChg chg="modSp mod">
        <pc:chgData name="Patterson, Thomas E." userId="ee5ec556-6eac-4717-81d1-ca8c741e94fa" providerId="ADAL" clId="{4AB368AC-6AA3-460A-98C6-FD7BD6D924EE}" dt="2025-10-23T13:15:13.940" v="4423" actId="122"/>
        <pc:sldMkLst>
          <pc:docMk/>
          <pc:sldMk cId="2795166295" sldId="1598"/>
        </pc:sldMkLst>
        <pc:spChg chg="mod">
          <ac:chgData name="Patterson, Thomas E." userId="ee5ec556-6eac-4717-81d1-ca8c741e94fa" providerId="ADAL" clId="{4AB368AC-6AA3-460A-98C6-FD7BD6D924EE}" dt="2025-10-23T13:15:13.940" v="4423" actId="122"/>
          <ac:spMkLst>
            <pc:docMk/>
            <pc:sldMk cId="2795166295" sldId="1598"/>
            <ac:spMk id="2" creationId="{1827907B-47B2-2333-03F7-C2C8925D9A6D}"/>
          </ac:spMkLst>
        </pc:spChg>
        <pc:spChg chg="mod">
          <ac:chgData name="Patterson, Thomas E." userId="ee5ec556-6eac-4717-81d1-ca8c741e94fa" providerId="ADAL" clId="{4AB368AC-6AA3-460A-98C6-FD7BD6D924EE}" dt="2025-10-23T13:12:37.456" v="4372" actId="6549"/>
          <ac:spMkLst>
            <pc:docMk/>
            <pc:sldMk cId="2795166295" sldId="1598"/>
            <ac:spMk id="3" creationId="{29051FE0-EF97-E186-B204-53A714C6E815}"/>
          </ac:spMkLst>
        </pc:spChg>
        <pc:spChg chg="mod">
          <ac:chgData name="Patterson, Thomas E." userId="ee5ec556-6eac-4717-81d1-ca8c741e94fa" providerId="ADAL" clId="{4AB368AC-6AA3-460A-98C6-FD7BD6D924EE}" dt="2025-10-23T13:12:26.198" v="4370" actId="27636"/>
          <ac:spMkLst>
            <pc:docMk/>
            <pc:sldMk cId="2795166295" sldId="1598"/>
            <ac:spMk id="10" creationId="{E33AFCED-9EFC-3106-537C-E9AD4068EBD6}"/>
          </ac:spMkLst>
        </pc:spChg>
        <pc:picChg chg="mod">
          <ac:chgData name="Patterson, Thomas E." userId="ee5ec556-6eac-4717-81d1-ca8c741e94fa" providerId="ADAL" clId="{4AB368AC-6AA3-460A-98C6-FD7BD6D924EE}" dt="2025-10-23T13:11:57.456" v="4357" actId="14100"/>
          <ac:picMkLst>
            <pc:docMk/>
            <pc:sldMk cId="2795166295" sldId="1598"/>
            <ac:picMk id="9" creationId="{5C8E5F9D-F5BF-79B1-9BCC-5C8C4E9C13D2}"/>
          </ac:picMkLst>
        </pc:picChg>
      </pc:sldChg>
      <pc:sldChg chg="modSp mod">
        <pc:chgData name="Patterson, Thomas E." userId="ee5ec556-6eac-4717-81d1-ca8c741e94fa" providerId="ADAL" clId="{4AB368AC-6AA3-460A-98C6-FD7BD6D924EE}" dt="2025-10-23T13:21:06.850" v="4740" actId="6549"/>
        <pc:sldMkLst>
          <pc:docMk/>
          <pc:sldMk cId="232261689" sldId="1605"/>
        </pc:sldMkLst>
        <pc:spChg chg="mod">
          <ac:chgData name="Patterson, Thomas E." userId="ee5ec556-6eac-4717-81d1-ca8c741e94fa" providerId="ADAL" clId="{4AB368AC-6AA3-460A-98C6-FD7BD6D924EE}" dt="2025-10-23T13:21:06.850" v="4740" actId="6549"/>
          <ac:spMkLst>
            <pc:docMk/>
            <pc:sldMk cId="232261689" sldId="1605"/>
            <ac:spMk id="3" creationId="{AF043635-95C2-AAD0-CF3A-91B443C764C6}"/>
          </ac:spMkLst>
        </pc:spChg>
      </pc:sldChg>
      <pc:sldChg chg="modSp mod modAnim">
        <pc:chgData name="Patterson, Thomas E." userId="ee5ec556-6eac-4717-81d1-ca8c741e94fa" providerId="ADAL" clId="{4AB368AC-6AA3-460A-98C6-FD7BD6D924EE}" dt="2025-10-23T14:13:27.607" v="6889" actId="113"/>
        <pc:sldMkLst>
          <pc:docMk/>
          <pc:sldMk cId="406332136" sldId="1606"/>
        </pc:sldMkLst>
        <pc:spChg chg="mod">
          <ac:chgData name="Patterson, Thomas E." userId="ee5ec556-6eac-4717-81d1-ca8c741e94fa" providerId="ADAL" clId="{4AB368AC-6AA3-460A-98C6-FD7BD6D924EE}" dt="2025-10-23T13:58:15.491" v="6627" actId="1076"/>
          <ac:spMkLst>
            <pc:docMk/>
            <pc:sldMk cId="406332136" sldId="1606"/>
            <ac:spMk id="2" creationId="{12EA8C1A-795F-A771-5CCA-F7B9239B646D}"/>
          </ac:spMkLst>
        </pc:spChg>
        <pc:spChg chg="mod">
          <ac:chgData name="Patterson, Thomas E." userId="ee5ec556-6eac-4717-81d1-ca8c741e94fa" providerId="ADAL" clId="{4AB368AC-6AA3-460A-98C6-FD7BD6D924EE}" dt="2025-10-23T14:13:27.607" v="6889" actId="113"/>
          <ac:spMkLst>
            <pc:docMk/>
            <pc:sldMk cId="406332136" sldId="1606"/>
            <ac:spMk id="3" creationId="{A377FC02-2728-78C8-FBDA-16719E14ACB8}"/>
          </ac:spMkLst>
        </pc:spChg>
      </pc:sldChg>
      <pc:sldChg chg="del">
        <pc:chgData name="Patterson, Thomas E." userId="ee5ec556-6eac-4717-81d1-ca8c741e94fa" providerId="ADAL" clId="{4AB368AC-6AA3-460A-98C6-FD7BD6D924EE}" dt="2025-10-22T18:55:33.373" v="1" actId="2696"/>
        <pc:sldMkLst>
          <pc:docMk/>
          <pc:sldMk cId="4258540853" sldId="1607"/>
        </pc:sldMkLst>
      </pc:sldChg>
      <pc:sldChg chg="del">
        <pc:chgData name="Patterson, Thomas E." userId="ee5ec556-6eac-4717-81d1-ca8c741e94fa" providerId="ADAL" clId="{4AB368AC-6AA3-460A-98C6-FD7BD6D924EE}" dt="2025-10-22T18:55:20.670" v="0" actId="2696"/>
        <pc:sldMkLst>
          <pc:docMk/>
          <pc:sldMk cId="2520974994" sldId="1609"/>
        </pc:sldMkLst>
      </pc:sldChg>
      <pc:sldChg chg="del">
        <pc:chgData name="Patterson, Thomas E." userId="ee5ec556-6eac-4717-81d1-ca8c741e94fa" providerId="ADAL" clId="{4AB368AC-6AA3-460A-98C6-FD7BD6D924EE}" dt="2025-10-22T18:55:20.670" v="0" actId="2696"/>
        <pc:sldMkLst>
          <pc:docMk/>
          <pc:sldMk cId="1543307591" sldId="1610"/>
        </pc:sldMkLst>
      </pc:sldChg>
      <pc:sldChg chg="del">
        <pc:chgData name="Patterson, Thomas E." userId="ee5ec556-6eac-4717-81d1-ca8c741e94fa" providerId="ADAL" clId="{4AB368AC-6AA3-460A-98C6-FD7BD6D924EE}" dt="2025-10-22T18:55:20.670" v="0" actId="2696"/>
        <pc:sldMkLst>
          <pc:docMk/>
          <pc:sldMk cId="1159225960" sldId="1613"/>
        </pc:sldMkLst>
      </pc:sldChg>
      <pc:sldChg chg="del">
        <pc:chgData name="Patterson, Thomas E." userId="ee5ec556-6eac-4717-81d1-ca8c741e94fa" providerId="ADAL" clId="{4AB368AC-6AA3-460A-98C6-FD7BD6D924EE}" dt="2025-10-22T18:55:20.670" v="0" actId="2696"/>
        <pc:sldMkLst>
          <pc:docMk/>
          <pc:sldMk cId="1065087486" sldId="1614"/>
        </pc:sldMkLst>
      </pc:sldChg>
      <pc:sldChg chg="del">
        <pc:chgData name="Patterson, Thomas E." userId="ee5ec556-6eac-4717-81d1-ca8c741e94fa" providerId="ADAL" clId="{4AB368AC-6AA3-460A-98C6-FD7BD6D924EE}" dt="2025-10-22T18:55:20.670" v="0" actId="2696"/>
        <pc:sldMkLst>
          <pc:docMk/>
          <pc:sldMk cId="3668297827" sldId="1627"/>
        </pc:sldMkLst>
      </pc:sldChg>
      <pc:sldChg chg="modSp mod">
        <pc:chgData name="Patterson, Thomas E." userId="ee5ec556-6eac-4717-81d1-ca8c741e94fa" providerId="ADAL" clId="{4AB368AC-6AA3-460A-98C6-FD7BD6D924EE}" dt="2025-10-23T13:14:43.108" v="4422" actId="20577"/>
        <pc:sldMkLst>
          <pc:docMk/>
          <pc:sldMk cId="85508869" sldId="1628"/>
        </pc:sldMkLst>
        <pc:spChg chg="mod">
          <ac:chgData name="Patterson, Thomas E." userId="ee5ec556-6eac-4717-81d1-ca8c741e94fa" providerId="ADAL" clId="{4AB368AC-6AA3-460A-98C6-FD7BD6D924EE}" dt="2025-10-23T13:14:43.108" v="4422" actId="20577"/>
          <ac:spMkLst>
            <pc:docMk/>
            <pc:sldMk cId="85508869" sldId="1628"/>
            <ac:spMk id="3" creationId="{32F40F9C-C03C-4F44-F74E-AC807EF7DB03}"/>
          </ac:spMkLst>
        </pc:spChg>
      </pc:sldChg>
      <pc:sldChg chg="modSp mod modAnim">
        <pc:chgData name="Patterson, Thomas E." userId="ee5ec556-6eac-4717-81d1-ca8c741e94fa" providerId="ADAL" clId="{4AB368AC-6AA3-460A-98C6-FD7BD6D924EE}" dt="2025-10-23T14:53:13.499" v="7228" actId="20577"/>
        <pc:sldMkLst>
          <pc:docMk/>
          <pc:sldMk cId="2213815498" sldId="1630"/>
        </pc:sldMkLst>
        <pc:spChg chg="mod">
          <ac:chgData name="Patterson, Thomas E." userId="ee5ec556-6eac-4717-81d1-ca8c741e94fa" providerId="ADAL" clId="{4AB368AC-6AA3-460A-98C6-FD7BD6D924EE}" dt="2025-10-23T14:53:13.499" v="7228" actId="20577"/>
          <ac:spMkLst>
            <pc:docMk/>
            <pc:sldMk cId="2213815498" sldId="1630"/>
            <ac:spMk id="3" creationId="{3F271597-1510-8D51-5687-64B30A7B38E1}"/>
          </ac:spMkLst>
        </pc:spChg>
        <pc:picChg chg="mod">
          <ac:chgData name="Patterson, Thomas E." userId="ee5ec556-6eac-4717-81d1-ca8c741e94fa" providerId="ADAL" clId="{4AB368AC-6AA3-460A-98C6-FD7BD6D924EE}" dt="2025-10-23T13:21:58.434" v="4756" actId="1076"/>
          <ac:picMkLst>
            <pc:docMk/>
            <pc:sldMk cId="2213815498" sldId="1630"/>
            <ac:picMk id="4" creationId="{8276D01F-C80A-17F8-EC26-4FEB29960DDC}"/>
          </ac:picMkLst>
        </pc:picChg>
      </pc:sldChg>
      <pc:sldChg chg="del">
        <pc:chgData name="Patterson, Thomas E." userId="ee5ec556-6eac-4717-81d1-ca8c741e94fa" providerId="ADAL" clId="{4AB368AC-6AA3-460A-98C6-FD7BD6D924EE}" dt="2025-10-23T13:47:34.108" v="6379" actId="2696"/>
        <pc:sldMkLst>
          <pc:docMk/>
          <pc:sldMk cId="1683132404" sldId="1632"/>
        </pc:sldMkLst>
      </pc:sldChg>
      <pc:sldChg chg="modSp mod">
        <pc:chgData name="Patterson, Thomas E." userId="ee5ec556-6eac-4717-81d1-ca8c741e94fa" providerId="ADAL" clId="{4AB368AC-6AA3-460A-98C6-FD7BD6D924EE}" dt="2025-10-23T14:57:35.851" v="7249" actId="6549"/>
        <pc:sldMkLst>
          <pc:docMk/>
          <pc:sldMk cId="193292450" sldId="1633"/>
        </pc:sldMkLst>
        <pc:spChg chg="mod">
          <ac:chgData name="Patterson, Thomas E." userId="ee5ec556-6eac-4717-81d1-ca8c741e94fa" providerId="ADAL" clId="{4AB368AC-6AA3-460A-98C6-FD7BD6D924EE}" dt="2025-10-23T14:57:35.851" v="7249" actId="6549"/>
          <ac:spMkLst>
            <pc:docMk/>
            <pc:sldMk cId="193292450" sldId="1633"/>
            <ac:spMk id="3" creationId="{7571852F-E6AA-47C4-1F0E-9ED0782E05FC}"/>
          </ac:spMkLst>
        </pc:spChg>
      </pc:sldChg>
      <pc:sldChg chg="del">
        <pc:chgData name="Patterson, Thomas E." userId="ee5ec556-6eac-4717-81d1-ca8c741e94fa" providerId="ADAL" clId="{4AB368AC-6AA3-460A-98C6-FD7BD6D924EE}" dt="2025-10-22T18:55:20.670" v="0" actId="2696"/>
        <pc:sldMkLst>
          <pc:docMk/>
          <pc:sldMk cId="4213702467" sldId="1636"/>
        </pc:sldMkLst>
      </pc:sldChg>
      <pc:sldChg chg="del">
        <pc:chgData name="Patterson, Thomas E." userId="ee5ec556-6eac-4717-81d1-ca8c741e94fa" providerId="ADAL" clId="{4AB368AC-6AA3-460A-98C6-FD7BD6D924EE}" dt="2025-10-22T18:55:33.373" v="1" actId="2696"/>
        <pc:sldMkLst>
          <pc:docMk/>
          <pc:sldMk cId="2259821827" sldId="1638"/>
        </pc:sldMkLst>
      </pc:sldChg>
      <pc:sldChg chg="del">
        <pc:chgData name="Patterson, Thomas E." userId="ee5ec556-6eac-4717-81d1-ca8c741e94fa" providerId="ADAL" clId="{4AB368AC-6AA3-460A-98C6-FD7BD6D924EE}" dt="2025-10-22T18:55:20.670" v="0" actId="2696"/>
        <pc:sldMkLst>
          <pc:docMk/>
          <pc:sldMk cId="2309482787" sldId="1640"/>
        </pc:sldMkLst>
      </pc:sldChg>
      <pc:sldChg chg="del">
        <pc:chgData name="Patterson, Thomas E." userId="ee5ec556-6eac-4717-81d1-ca8c741e94fa" providerId="ADAL" clId="{4AB368AC-6AA3-460A-98C6-FD7BD6D924EE}" dt="2025-10-22T18:55:20.670" v="0" actId="2696"/>
        <pc:sldMkLst>
          <pc:docMk/>
          <pc:sldMk cId="2831751505" sldId="1641"/>
        </pc:sldMkLst>
      </pc:sldChg>
      <pc:sldChg chg="del">
        <pc:chgData name="Patterson, Thomas E." userId="ee5ec556-6eac-4717-81d1-ca8c741e94fa" providerId="ADAL" clId="{4AB368AC-6AA3-460A-98C6-FD7BD6D924EE}" dt="2025-10-22T18:55:20.670" v="0" actId="2696"/>
        <pc:sldMkLst>
          <pc:docMk/>
          <pc:sldMk cId="832772742" sldId="1642"/>
        </pc:sldMkLst>
      </pc:sldChg>
      <pc:sldChg chg="del">
        <pc:chgData name="Patterson, Thomas E." userId="ee5ec556-6eac-4717-81d1-ca8c741e94fa" providerId="ADAL" clId="{4AB368AC-6AA3-460A-98C6-FD7BD6D924EE}" dt="2025-10-22T18:55:20.670" v="0" actId="2696"/>
        <pc:sldMkLst>
          <pc:docMk/>
          <pc:sldMk cId="64375125" sldId="1644"/>
        </pc:sldMkLst>
      </pc:sldChg>
      <pc:sldChg chg="del">
        <pc:chgData name="Patterson, Thomas E." userId="ee5ec556-6eac-4717-81d1-ca8c741e94fa" providerId="ADAL" clId="{4AB368AC-6AA3-460A-98C6-FD7BD6D924EE}" dt="2025-10-22T18:55:33.373" v="1" actId="2696"/>
        <pc:sldMkLst>
          <pc:docMk/>
          <pc:sldMk cId="2203467152" sldId="1645"/>
        </pc:sldMkLst>
      </pc:sldChg>
      <pc:sldChg chg="addSp modSp mod">
        <pc:chgData name="Patterson, Thomas E." userId="ee5ec556-6eac-4717-81d1-ca8c741e94fa" providerId="ADAL" clId="{4AB368AC-6AA3-460A-98C6-FD7BD6D924EE}" dt="2025-10-23T14:15:41.137" v="6920" actId="20577"/>
        <pc:sldMkLst>
          <pc:docMk/>
          <pc:sldMk cId="3269200314" sldId="1647"/>
        </pc:sldMkLst>
        <pc:spChg chg="mod">
          <ac:chgData name="Patterson, Thomas E." userId="ee5ec556-6eac-4717-81d1-ca8c741e94fa" providerId="ADAL" clId="{4AB368AC-6AA3-460A-98C6-FD7BD6D924EE}" dt="2025-10-23T09:45:56.551" v="587" actId="20577"/>
          <ac:spMkLst>
            <pc:docMk/>
            <pc:sldMk cId="3269200314" sldId="1647"/>
            <ac:spMk id="2" creationId="{7064BD39-CA4E-6BBA-4B5F-E6F415223041}"/>
          </ac:spMkLst>
        </pc:spChg>
        <pc:spChg chg="mod">
          <ac:chgData name="Patterson, Thomas E." userId="ee5ec556-6eac-4717-81d1-ca8c741e94fa" providerId="ADAL" clId="{4AB368AC-6AA3-460A-98C6-FD7BD6D924EE}" dt="2025-10-23T14:15:41.137" v="6920" actId="20577"/>
          <ac:spMkLst>
            <pc:docMk/>
            <pc:sldMk cId="3269200314" sldId="1647"/>
            <ac:spMk id="3" creationId="{869177C4-566F-B38F-ADCE-F339924102A2}"/>
          </ac:spMkLst>
        </pc:spChg>
        <pc:spChg chg="add mod">
          <ac:chgData name="Patterson, Thomas E." userId="ee5ec556-6eac-4717-81d1-ca8c741e94fa" providerId="ADAL" clId="{4AB368AC-6AA3-460A-98C6-FD7BD6D924EE}" dt="2025-10-23T09:44:49.088" v="567" actId="20577"/>
          <ac:spMkLst>
            <pc:docMk/>
            <pc:sldMk cId="3269200314" sldId="1647"/>
            <ac:spMk id="6" creationId="{0C25388D-E525-D796-14C7-1CE7A0A78E33}"/>
          </ac:spMkLst>
        </pc:spChg>
        <pc:picChg chg="mod">
          <ac:chgData name="Patterson, Thomas E." userId="ee5ec556-6eac-4717-81d1-ca8c741e94fa" providerId="ADAL" clId="{4AB368AC-6AA3-460A-98C6-FD7BD6D924EE}" dt="2025-10-23T09:42:18.793" v="491" actId="1076"/>
          <ac:picMkLst>
            <pc:docMk/>
            <pc:sldMk cId="3269200314" sldId="1647"/>
            <ac:picMk id="7" creationId="{DEE817AC-5AA9-E52C-9C83-5CA8C66BAB71}"/>
          </ac:picMkLst>
        </pc:picChg>
      </pc:sldChg>
      <pc:sldChg chg="modSp del mod">
        <pc:chgData name="Patterson, Thomas E." userId="ee5ec556-6eac-4717-81d1-ca8c741e94fa" providerId="ADAL" clId="{4AB368AC-6AA3-460A-98C6-FD7BD6D924EE}" dt="2025-10-23T09:45:00.154" v="568" actId="2696"/>
        <pc:sldMkLst>
          <pc:docMk/>
          <pc:sldMk cId="1030618311" sldId="1648"/>
        </pc:sldMkLst>
        <pc:spChg chg="mod">
          <ac:chgData name="Patterson, Thomas E." userId="ee5ec556-6eac-4717-81d1-ca8c741e94fa" providerId="ADAL" clId="{4AB368AC-6AA3-460A-98C6-FD7BD6D924EE}" dt="2025-10-23T09:18:13.579" v="401" actId="20577"/>
          <ac:spMkLst>
            <pc:docMk/>
            <pc:sldMk cId="1030618311" sldId="1648"/>
            <ac:spMk id="2" creationId="{7F82C0C4-3BB6-766F-79A1-BF0ECF46C39A}"/>
          </ac:spMkLst>
        </pc:spChg>
      </pc:sldChg>
      <pc:sldChg chg="modSp mod modAnim">
        <pc:chgData name="Patterson, Thomas E." userId="ee5ec556-6eac-4717-81d1-ca8c741e94fa" providerId="ADAL" clId="{4AB368AC-6AA3-460A-98C6-FD7BD6D924EE}" dt="2025-10-23T14:42:03.619" v="7092" actId="1076"/>
        <pc:sldMkLst>
          <pc:docMk/>
          <pc:sldMk cId="3128240947" sldId="1649"/>
        </pc:sldMkLst>
        <pc:spChg chg="mod">
          <ac:chgData name="Patterson, Thomas E." userId="ee5ec556-6eac-4717-81d1-ca8c741e94fa" providerId="ADAL" clId="{4AB368AC-6AA3-460A-98C6-FD7BD6D924EE}" dt="2025-10-23T09:45:16.868" v="577" actId="20577"/>
          <ac:spMkLst>
            <pc:docMk/>
            <pc:sldMk cId="3128240947" sldId="1649"/>
            <ac:spMk id="2" creationId="{AF97EE3C-0868-1F22-6A0E-EE6285FBF991}"/>
          </ac:spMkLst>
        </pc:spChg>
        <pc:spChg chg="mod">
          <ac:chgData name="Patterson, Thomas E." userId="ee5ec556-6eac-4717-81d1-ca8c741e94fa" providerId="ADAL" clId="{4AB368AC-6AA3-460A-98C6-FD7BD6D924EE}" dt="2025-10-23T14:42:03.619" v="7092" actId="1076"/>
          <ac:spMkLst>
            <pc:docMk/>
            <pc:sldMk cId="3128240947" sldId="1649"/>
            <ac:spMk id="3" creationId="{81E5A34C-79EA-DFCD-B4AE-C30A6016866B}"/>
          </ac:spMkLst>
        </pc:spChg>
      </pc:sldChg>
      <pc:sldChg chg="addSp delSp modSp mod modAnim">
        <pc:chgData name="Patterson, Thomas E." userId="ee5ec556-6eac-4717-81d1-ca8c741e94fa" providerId="ADAL" clId="{4AB368AC-6AA3-460A-98C6-FD7BD6D924EE}" dt="2025-10-23T15:27:09.273" v="7667" actId="6549"/>
        <pc:sldMkLst>
          <pc:docMk/>
          <pc:sldMk cId="4269739153" sldId="1650"/>
        </pc:sldMkLst>
        <pc:spChg chg="mod">
          <ac:chgData name="Patterson, Thomas E." userId="ee5ec556-6eac-4717-81d1-ca8c741e94fa" providerId="ADAL" clId="{4AB368AC-6AA3-460A-98C6-FD7BD6D924EE}" dt="2025-10-23T09:46:08.284" v="596" actId="20577"/>
          <ac:spMkLst>
            <pc:docMk/>
            <pc:sldMk cId="4269739153" sldId="1650"/>
            <ac:spMk id="2" creationId="{252F5297-C4B6-E2D9-761C-35F76CB95DC6}"/>
          </ac:spMkLst>
        </pc:spChg>
        <pc:spChg chg="mod">
          <ac:chgData name="Patterson, Thomas E." userId="ee5ec556-6eac-4717-81d1-ca8c741e94fa" providerId="ADAL" clId="{4AB368AC-6AA3-460A-98C6-FD7BD6D924EE}" dt="2025-10-23T15:27:09.273" v="7667" actId="6549"/>
          <ac:spMkLst>
            <pc:docMk/>
            <pc:sldMk cId="4269739153" sldId="1650"/>
            <ac:spMk id="3" creationId="{18B1F35D-ED18-EB08-32C3-33995C9E7C8B}"/>
          </ac:spMkLst>
        </pc:spChg>
        <pc:spChg chg="del">
          <ac:chgData name="Patterson, Thomas E." userId="ee5ec556-6eac-4717-81d1-ca8c741e94fa" providerId="ADAL" clId="{4AB368AC-6AA3-460A-98C6-FD7BD6D924EE}" dt="2025-10-23T09:55:41.298" v="857" actId="21"/>
          <ac:spMkLst>
            <pc:docMk/>
            <pc:sldMk cId="4269739153" sldId="1650"/>
            <ac:spMk id="4" creationId="{53EC9203-2D19-14F5-9183-4CBF853D6D04}"/>
          </ac:spMkLst>
        </pc:spChg>
        <pc:picChg chg="add mod">
          <ac:chgData name="Patterson, Thomas E." userId="ee5ec556-6eac-4717-81d1-ca8c741e94fa" providerId="ADAL" clId="{4AB368AC-6AA3-460A-98C6-FD7BD6D924EE}" dt="2025-10-23T09:56:29.936" v="865" actId="14100"/>
          <ac:picMkLst>
            <pc:docMk/>
            <pc:sldMk cId="4269739153" sldId="1650"/>
            <ac:picMk id="5" creationId="{F94807E2-ABEB-503D-2A7B-8C7C3CADFD39}"/>
          </ac:picMkLst>
        </pc:picChg>
        <pc:picChg chg="mod">
          <ac:chgData name="Patterson, Thomas E." userId="ee5ec556-6eac-4717-81d1-ca8c741e94fa" providerId="ADAL" clId="{4AB368AC-6AA3-460A-98C6-FD7BD6D924EE}" dt="2025-10-23T09:55:45.840" v="858" actId="14100"/>
          <ac:picMkLst>
            <pc:docMk/>
            <pc:sldMk cId="4269739153" sldId="1650"/>
            <ac:picMk id="7" creationId="{3B2B436F-A109-D251-A6F2-4188014471FD}"/>
          </ac:picMkLst>
        </pc:picChg>
      </pc:sldChg>
      <pc:sldChg chg="del">
        <pc:chgData name="Patterson, Thomas E." userId="ee5ec556-6eac-4717-81d1-ca8c741e94fa" providerId="ADAL" clId="{4AB368AC-6AA3-460A-98C6-FD7BD6D924EE}" dt="2025-10-23T09:56:44.926" v="866" actId="2696"/>
        <pc:sldMkLst>
          <pc:docMk/>
          <pc:sldMk cId="3371443965" sldId="1651"/>
        </pc:sldMkLst>
      </pc:sldChg>
      <pc:sldChg chg="addSp modSp mod">
        <pc:chgData name="Patterson, Thomas E." userId="ee5ec556-6eac-4717-81d1-ca8c741e94fa" providerId="ADAL" clId="{4AB368AC-6AA3-460A-98C6-FD7BD6D924EE}" dt="2025-10-23T14:43:05.739" v="7117" actId="20577"/>
        <pc:sldMkLst>
          <pc:docMk/>
          <pc:sldMk cId="3967400354" sldId="1653"/>
        </pc:sldMkLst>
        <pc:spChg chg="add mod">
          <ac:chgData name="Patterson, Thomas E." userId="ee5ec556-6eac-4717-81d1-ca8c741e94fa" providerId="ADAL" clId="{4AB368AC-6AA3-460A-98C6-FD7BD6D924EE}" dt="2025-10-23T10:01:00.538" v="984" actId="1076"/>
          <ac:spMkLst>
            <pc:docMk/>
            <pc:sldMk cId="3967400354" sldId="1653"/>
            <ac:spMk id="2" creationId="{1176F15D-56BE-D1B0-4F34-9ADE77735276}"/>
          </ac:spMkLst>
        </pc:spChg>
        <pc:spChg chg="mod">
          <ac:chgData name="Patterson, Thomas E." userId="ee5ec556-6eac-4717-81d1-ca8c741e94fa" providerId="ADAL" clId="{4AB368AC-6AA3-460A-98C6-FD7BD6D924EE}" dt="2025-10-23T14:43:05.739" v="7117" actId="20577"/>
          <ac:spMkLst>
            <pc:docMk/>
            <pc:sldMk cId="3967400354" sldId="1653"/>
            <ac:spMk id="5" creationId="{7B2B0876-0AB2-D661-40C6-2F1F802EA09F}"/>
          </ac:spMkLst>
        </pc:spChg>
        <pc:cxnChg chg="add mod">
          <ac:chgData name="Patterson, Thomas E." userId="ee5ec556-6eac-4717-81d1-ca8c741e94fa" providerId="ADAL" clId="{4AB368AC-6AA3-460A-98C6-FD7BD6D924EE}" dt="2025-10-23T10:01:24.868" v="987" actId="14100"/>
          <ac:cxnSpMkLst>
            <pc:docMk/>
            <pc:sldMk cId="3967400354" sldId="1653"/>
            <ac:cxnSpMk id="4" creationId="{BDBAB3F6-7FED-42E6-1563-DBF297CA8F71}"/>
          </ac:cxnSpMkLst>
        </pc:cxnChg>
      </pc:sldChg>
      <pc:sldChg chg="modSp del mod">
        <pc:chgData name="Patterson, Thomas E." userId="ee5ec556-6eac-4717-81d1-ca8c741e94fa" providerId="ADAL" clId="{4AB368AC-6AA3-460A-98C6-FD7BD6D924EE}" dt="2025-10-23T11:11:28.213" v="1626" actId="2696"/>
        <pc:sldMkLst>
          <pc:docMk/>
          <pc:sldMk cId="3315914898" sldId="1654"/>
        </pc:sldMkLst>
        <pc:graphicFrameChg chg="mod">
          <ac:chgData name="Patterson, Thomas E." userId="ee5ec556-6eac-4717-81d1-ca8c741e94fa" providerId="ADAL" clId="{4AB368AC-6AA3-460A-98C6-FD7BD6D924EE}" dt="2025-10-23T11:06:44.622" v="1598"/>
          <ac:graphicFrameMkLst>
            <pc:docMk/>
            <pc:sldMk cId="3315914898" sldId="1654"/>
            <ac:graphicFrameMk id="6" creationId="{D81D31CA-1801-FEAA-EF71-1F4F5B8FE7FC}"/>
          </ac:graphicFrameMkLst>
        </pc:graphicFrameChg>
      </pc:sldChg>
      <pc:sldChg chg="mod">
        <pc:chgData name="Patterson, Thomas E." userId="ee5ec556-6eac-4717-81d1-ca8c741e94fa" providerId="ADAL" clId="{4AB368AC-6AA3-460A-98C6-FD7BD6D924EE}" dt="2025-10-23T11:01:48.746" v="1578" actId="27918"/>
        <pc:sldMkLst>
          <pc:docMk/>
          <pc:sldMk cId="3027152222" sldId="1655"/>
        </pc:sldMkLst>
      </pc:sldChg>
      <pc:sldChg chg="del">
        <pc:chgData name="Patterson, Thomas E." userId="ee5ec556-6eac-4717-81d1-ca8c741e94fa" providerId="ADAL" clId="{4AB368AC-6AA3-460A-98C6-FD7BD6D924EE}" dt="2025-10-22T18:55:20.670" v="0" actId="2696"/>
        <pc:sldMkLst>
          <pc:docMk/>
          <pc:sldMk cId="3684752559" sldId="1656"/>
        </pc:sldMkLst>
      </pc:sldChg>
      <pc:sldChg chg="modSp mod">
        <pc:chgData name="Patterson, Thomas E." userId="ee5ec556-6eac-4717-81d1-ca8c741e94fa" providerId="ADAL" clId="{4AB368AC-6AA3-460A-98C6-FD7BD6D924EE}" dt="2025-10-23T14:44:29.983" v="7149" actId="20577"/>
        <pc:sldMkLst>
          <pc:docMk/>
          <pc:sldMk cId="1848473609" sldId="1658"/>
        </pc:sldMkLst>
        <pc:spChg chg="mod">
          <ac:chgData name="Patterson, Thomas E." userId="ee5ec556-6eac-4717-81d1-ca8c741e94fa" providerId="ADAL" clId="{4AB368AC-6AA3-460A-98C6-FD7BD6D924EE}" dt="2025-10-23T10:04:57.875" v="1193" actId="20577"/>
          <ac:spMkLst>
            <pc:docMk/>
            <pc:sldMk cId="1848473609" sldId="1658"/>
            <ac:spMk id="2" creationId="{1A11949A-6136-4EFF-4BCA-8ED9424CEB5D}"/>
          </ac:spMkLst>
        </pc:spChg>
        <pc:spChg chg="mod">
          <ac:chgData name="Patterson, Thomas E." userId="ee5ec556-6eac-4717-81d1-ca8c741e94fa" providerId="ADAL" clId="{4AB368AC-6AA3-460A-98C6-FD7BD6D924EE}" dt="2025-10-23T14:44:29.983" v="7149" actId="20577"/>
          <ac:spMkLst>
            <pc:docMk/>
            <pc:sldMk cId="1848473609" sldId="1658"/>
            <ac:spMk id="3" creationId="{7428B033-1222-8C5E-C7F4-B35903C5C6FD}"/>
          </ac:spMkLst>
        </pc:spChg>
      </pc:sldChg>
      <pc:sldChg chg="del">
        <pc:chgData name="Patterson, Thomas E." userId="ee5ec556-6eac-4717-81d1-ca8c741e94fa" providerId="ADAL" clId="{4AB368AC-6AA3-460A-98C6-FD7BD6D924EE}" dt="2025-10-23T10:03:46.530" v="1098" actId="2696"/>
        <pc:sldMkLst>
          <pc:docMk/>
          <pc:sldMk cId="744575693" sldId="1659"/>
        </pc:sldMkLst>
      </pc:sldChg>
      <pc:sldChg chg="add del">
        <pc:chgData name="Patterson, Thomas E." userId="ee5ec556-6eac-4717-81d1-ca8c741e94fa" providerId="ADAL" clId="{4AB368AC-6AA3-460A-98C6-FD7BD6D924EE}" dt="2025-10-23T14:54:20.464" v="7229" actId="2696"/>
        <pc:sldMkLst>
          <pc:docMk/>
          <pc:sldMk cId="3960155976" sldId="1659"/>
        </pc:sldMkLst>
      </pc:sldChg>
      <pc:sldChg chg="modSp mod">
        <pc:chgData name="Patterson, Thomas E." userId="ee5ec556-6eac-4717-81d1-ca8c741e94fa" providerId="ADAL" clId="{4AB368AC-6AA3-460A-98C6-FD7BD6D924EE}" dt="2025-10-23T14:43:51.760" v="7139" actId="14100"/>
        <pc:sldMkLst>
          <pc:docMk/>
          <pc:sldMk cId="2583928835" sldId="1662"/>
        </pc:sldMkLst>
        <pc:spChg chg="mod">
          <ac:chgData name="Patterson, Thomas E." userId="ee5ec556-6eac-4717-81d1-ca8c741e94fa" providerId="ADAL" clId="{4AB368AC-6AA3-460A-98C6-FD7BD6D924EE}" dt="2025-10-23T14:43:51.760" v="7139" actId="14100"/>
          <ac:spMkLst>
            <pc:docMk/>
            <pc:sldMk cId="2583928835" sldId="1662"/>
            <ac:spMk id="2" creationId="{02AE6752-618D-6FD5-46AC-9A3E22B2F521}"/>
          </ac:spMkLst>
        </pc:spChg>
      </pc:sldChg>
      <pc:sldChg chg="del mod">
        <pc:chgData name="Patterson, Thomas E." userId="ee5ec556-6eac-4717-81d1-ca8c741e94fa" providerId="ADAL" clId="{4AB368AC-6AA3-460A-98C6-FD7BD6D924EE}" dt="2025-10-23T10:58:02.627" v="1575" actId="2696"/>
        <pc:sldMkLst>
          <pc:docMk/>
          <pc:sldMk cId="4156233686" sldId="1663"/>
        </pc:sldMkLst>
      </pc:sldChg>
      <pc:sldChg chg="modSp add del mod">
        <pc:chgData name="Patterson, Thomas E." userId="ee5ec556-6eac-4717-81d1-ca8c741e94fa" providerId="ADAL" clId="{4AB368AC-6AA3-460A-98C6-FD7BD6D924EE}" dt="2025-10-23T10:32:42.023" v="1474" actId="2696"/>
        <pc:sldMkLst>
          <pc:docMk/>
          <pc:sldMk cId="2320722506" sldId="1665"/>
        </pc:sldMkLst>
        <pc:spChg chg="mod">
          <ac:chgData name="Patterson, Thomas E." userId="ee5ec556-6eac-4717-81d1-ca8c741e94fa" providerId="ADAL" clId="{4AB368AC-6AA3-460A-98C6-FD7BD6D924EE}" dt="2025-10-23T10:13:27.768" v="1331" actId="6549"/>
          <ac:spMkLst>
            <pc:docMk/>
            <pc:sldMk cId="2320722506" sldId="1665"/>
            <ac:spMk id="2" creationId="{E64905F5-905C-4A5A-C6F8-E05E07E05888}"/>
          </ac:spMkLst>
        </pc:spChg>
        <pc:spChg chg="mod">
          <ac:chgData name="Patterson, Thomas E." userId="ee5ec556-6eac-4717-81d1-ca8c741e94fa" providerId="ADAL" clId="{4AB368AC-6AA3-460A-98C6-FD7BD6D924EE}" dt="2025-10-23T10:15:14.655" v="1423" actId="20577"/>
          <ac:spMkLst>
            <pc:docMk/>
            <pc:sldMk cId="2320722506" sldId="1665"/>
            <ac:spMk id="3" creationId="{709D4239-F2C9-65BC-646A-06D2EA889C82}"/>
          </ac:spMkLst>
        </pc:spChg>
      </pc:sldChg>
      <pc:sldChg chg="del">
        <pc:chgData name="Patterson, Thomas E." userId="ee5ec556-6eac-4717-81d1-ca8c741e94fa" providerId="ADAL" clId="{4AB368AC-6AA3-460A-98C6-FD7BD6D924EE}" dt="2025-10-23T10:08:55.937" v="1266" actId="2696"/>
        <pc:sldMkLst>
          <pc:docMk/>
          <pc:sldMk cId="2458011226" sldId="1665"/>
        </pc:sldMkLst>
      </pc:sldChg>
      <pc:sldChg chg="add del">
        <pc:chgData name="Patterson, Thomas E." userId="ee5ec556-6eac-4717-81d1-ca8c741e94fa" providerId="ADAL" clId="{4AB368AC-6AA3-460A-98C6-FD7BD6D924EE}" dt="2025-10-23T10:09:52.844" v="1274"/>
        <pc:sldMkLst>
          <pc:docMk/>
          <pc:sldMk cId="3700482875" sldId="1665"/>
        </pc:sldMkLst>
      </pc:sldChg>
      <pc:sldChg chg="modSp mod">
        <pc:chgData name="Patterson, Thomas E." userId="ee5ec556-6eac-4717-81d1-ca8c741e94fa" providerId="ADAL" clId="{4AB368AC-6AA3-460A-98C6-FD7BD6D924EE}" dt="2025-10-23T14:18:59.974" v="6964" actId="6549"/>
        <pc:sldMkLst>
          <pc:docMk/>
          <pc:sldMk cId="3757594735" sldId="1666"/>
        </pc:sldMkLst>
        <pc:spChg chg="mod">
          <ac:chgData name="Patterson, Thomas E." userId="ee5ec556-6eac-4717-81d1-ca8c741e94fa" providerId="ADAL" clId="{4AB368AC-6AA3-460A-98C6-FD7BD6D924EE}" dt="2025-10-23T09:15:53.672" v="306" actId="20577"/>
          <ac:spMkLst>
            <pc:docMk/>
            <pc:sldMk cId="3757594735" sldId="1666"/>
            <ac:spMk id="2" creationId="{FA1F5908-234D-D6D2-6110-551A23EACBC2}"/>
          </ac:spMkLst>
        </pc:spChg>
        <pc:spChg chg="mod">
          <ac:chgData name="Patterson, Thomas E." userId="ee5ec556-6eac-4717-81d1-ca8c741e94fa" providerId="ADAL" clId="{4AB368AC-6AA3-460A-98C6-FD7BD6D924EE}" dt="2025-10-23T14:18:59.974" v="6964" actId="6549"/>
          <ac:spMkLst>
            <pc:docMk/>
            <pc:sldMk cId="3757594735" sldId="1666"/>
            <ac:spMk id="3" creationId="{669B520B-8723-DD49-52B1-8854BBC1C75F}"/>
          </ac:spMkLst>
        </pc:spChg>
      </pc:sldChg>
      <pc:sldChg chg="modSp mod">
        <pc:chgData name="Patterson, Thomas E." userId="ee5ec556-6eac-4717-81d1-ca8c741e94fa" providerId="ADAL" clId="{4AB368AC-6AA3-460A-98C6-FD7BD6D924EE}" dt="2025-10-23T14:45:17.864" v="7159" actId="20577"/>
        <pc:sldMkLst>
          <pc:docMk/>
          <pc:sldMk cId="2470638710" sldId="1667"/>
        </pc:sldMkLst>
        <pc:spChg chg="mod">
          <ac:chgData name="Patterson, Thomas E." userId="ee5ec556-6eac-4717-81d1-ca8c741e94fa" providerId="ADAL" clId="{4AB368AC-6AA3-460A-98C6-FD7BD6D924EE}" dt="2025-10-23T14:45:17.864" v="7159" actId="20577"/>
          <ac:spMkLst>
            <pc:docMk/>
            <pc:sldMk cId="2470638710" sldId="1667"/>
            <ac:spMk id="6" creationId="{063744E2-B8B4-4FAA-1A0A-016F0EBC0320}"/>
          </ac:spMkLst>
        </pc:spChg>
      </pc:sldChg>
      <pc:sldChg chg="modSp del mod">
        <pc:chgData name="Patterson, Thomas E." userId="ee5ec556-6eac-4717-81d1-ca8c741e94fa" providerId="ADAL" clId="{4AB368AC-6AA3-460A-98C6-FD7BD6D924EE}" dt="2025-10-23T12:57:33.662" v="3550" actId="2696"/>
        <pc:sldMkLst>
          <pc:docMk/>
          <pc:sldMk cId="3243523386" sldId="1668"/>
        </pc:sldMkLst>
        <pc:spChg chg="mod">
          <ac:chgData name="Patterson, Thomas E." userId="ee5ec556-6eac-4717-81d1-ca8c741e94fa" providerId="ADAL" clId="{4AB368AC-6AA3-460A-98C6-FD7BD6D924EE}" dt="2025-10-23T12:52:24.975" v="3460" actId="6549"/>
          <ac:spMkLst>
            <pc:docMk/>
            <pc:sldMk cId="3243523386" sldId="1668"/>
            <ac:spMk id="2" creationId="{CFB93CE7-1779-EAC9-81FD-3B1E80A60412}"/>
          </ac:spMkLst>
        </pc:spChg>
        <pc:graphicFrameChg chg="mod">
          <ac:chgData name="Patterson, Thomas E." userId="ee5ec556-6eac-4717-81d1-ca8c741e94fa" providerId="ADAL" clId="{4AB368AC-6AA3-460A-98C6-FD7BD6D924EE}" dt="2025-10-23T12:52:41.548" v="3466" actId="6549"/>
          <ac:graphicFrameMkLst>
            <pc:docMk/>
            <pc:sldMk cId="3243523386" sldId="1668"/>
            <ac:graphicFrameMk id="6" creationId="{FEC2BE14-9924-0E7A-D736-12EC97D473E6}"/>
          </ac:graphicFrameMkLst>
        </pc:graphicFrameChg>
      </pc:sldChg>
      <pc:sldChg chg="modSp mod">
        <pc:chgData name="Patterson, Thomas E." userId="ee5ec556-6eac-4717-81d1-ca8c741e94fa" providerId="ADAL" clId="{4AB368AC-6AA3-460A-98C6-FD7BD6D924EE}" dt="2025-10-23T14:50:30.804" v="7226" actId="20577"/>
        <pc:sldMkLst>
          <pc:docMk/>
          <pc:sldMk cId="2469880760" sldId="1669"/>
        </pc:sldMkLst>
        <pc:spChg chg="mod">
          <ac:chgData name="Patterson, Thomas E." userId="ee5ec556-6eac-4717-81d1-ca8c741e94fa" providerId="ADAL" clId="{4AB368AC-6AA3-460A-98C6-FD7BD6D924EE}" dt="2025-10-23T14:50:30.804" v="7226" actId="20577"/>
          <ac:spMkLst>
            <pc:docMk/>
            <pc:sldMk cId="2469880760" sldId="1669"/>
            <ac:spMk id="2" creationId="{D6D151A6-0AF8-BA18-4667-C2BE40EA5982}"/>
          </ac:spMkLst>
        </pc:spChg>
        <pc:spChg chg="mod">
          <ac:chgData name="Patterson, Thomas E." userId="ee5ec556-6eac-4717-81d1-ca8c741e94fa" providerId="ADAL" clId="{4AB368AC-6AA3-460A-98C6-FD7BD6D924EE}" dt="2025-10-23T13:56:09.131" v="6624" actId="20577"/>
          <ac:spMkLst>
            <pc:docMk/>
            <pc:sldMk cId="2469880760" sldId="1669"/>
            <ac:spMk id="3" creationId="{275A8E61-32B9-35E2-FC5B-5E7D96E41C70}"/>
          </ac:spMkLst>
        </pc:spChg>
      </pc:sldChg>
      <pc:sldChg chg="delSp modSp mod">
        <pc:chgData name="Patterson, Thomas E." userId="ee5ec556-6eac-4717-81d1-ca8c741e94fa" providerId="ADAL" clId="{4AB368AC-6AA3-460A-98C6-FD7BD6D924EE}" dt="2025-10-23T13:01:49.224" v="3673" actId="20577"/>
        <pc:sldMkLst>
          <pc:docMk/>
          <pc:sldMk cId="2278818318" sldId="1670"/>
        </pc:sldMkLst>
        <pc:spChg chg="mod">
          <ac:chgData name="Patterson, Thomas E." userId="ee5ec556-6eac-4717-81d1-ca8c741e94fa" providerId="ADAL" clId="{4AB368AC-6AA3-460A-98C6-FD7BD6D924EE}" dt="2025-10-23T13:00:47.659" v="3658" actId="122"/>
          <ac:spMkLst>
            <pc:docMk/>
            <pc:sldMk cId="2278818318" sldId="1670"/>
            <ac:spMk id="2" creationId="{25D7F325-EB55-44D2-DEB0-9AD410F21000}"/>
          </ac:spMkLst>
        </pc:spChg>
        <pc:spChg chg="mod">
          <ac:chgData name="Patterson, Thomas E." userId="ee5ec556-6eac-4717-81d1-ca8c741e94fa" providerId="ADAL" clId="{4AB368AC-6AA3-460A-98C6-FD7BD6D924EE}" dt="2025-10-23T13:01:49.224" v="3673" actId="20577"/>
          <ac:spMkLst>
            <pc:docMk/>
            <pc:sldMk cId="2278818318" sldId="1670"/>
            <ac:spMk id="3" creationId="{3E7C5DAE-CA36-C83E-2ECB-F1A5ACCEEC1A}"/>
          </ac:spMkLst>
        </pc:spChg>
        <pc:spChg chg="del">
          <ac:chgData name="Patterson, Thomas E." userId="ee5ec556-6eac-4717-81d1-ca8c741e94fa" providerId="ADAL" clId="{4AB368AC-6AA3-460A-98C6-FD7BD6D924EE}" dt="2025-10-23T13:01:03.947" v="3661" actId="21"/>
          <ac:spMkLst>
            <pc:docMk/>
            <pc:sldMk cId="2278818318" sldId="1670"/>
            <ac:spMk id="5" creationId="{DA6E68B4-86EF-093B-F0D3-AA73C25FA58E}"/>
          </ac:spMkLst>
        </pc:spChg>
      </pc:sldChg>
      <pc:sldChg chg="delSp modSp mod">
        <pc:chgData name="Patterson, Thomas E." userId="ee5ec556-6eac-4717-81d1-ca8c741e94fa" providerId="ADAL" clId="{4AB368AC-6AA3-460A-98C6-FD7BD6D924EE}" dt="2025-10-23T15:17:06.240" v="7390" actId="20577"/>
        <pc:sldMkLst>
          <pc:docMk/>
          <pc:sldMk cId="2865515701" sldId="1671"/>
        </pc:sldMkLst>
        <pc:spChg chg="mod">
          <ac:chgData name="Patterson, Thomas E." userId="ee5ec556-6eac-4717-81d1-ca8c741e94fa" providerId="ADAL" clId="{4AB368AC-6AA3-460A-98C6-FD7BD6D924EE}" dt="2025-10-23T15:01:58.882" v="7257" actId="14100"/>
          <ac:spMkLst>
            <pc:docMk/>
            <pc:sldMk cId="2865515701" sldId="1671"/>
            <ac:spMk id="2" creationId="{FB42A132-CB26-9864-CB63-D6ABC91121AF}"/>
          </ac:spMkLst>
        </pc:spChg>
        <pc:spChg chg="mod">
          <ac:chgData name="Patterson, Thomas E." userId="ee5ec556-6eac-4717-81d1-ca8c741e94fa" providerId="ADAL" clId="{4AB368AC-6AA3-460A-98C6-FD7BD6D924EE}" dt="2025-10-23T15:17:06.240" v="7390" actId="20577"/>
          <ac:spMkLst>
            <pc:docMk/>
            <pc:sldMk cId="2865515701" sldId="1671"/>
            <ac:spMk id="3" creationId="{CFD37898-D155-6082-AC37-969F8765E9C8}"/>
          </ac:spMkLst>
        </pc:spChg>
        <pc:spChg chg="del">
          <ac:chgData name="Patterson, Thomas E." userId="ee5ec556-6eac-4717-81d1-ca8c741e94fa" providerId="ADAL" clId="{4AB368AC-6AA3-460A-98C6-FD7BD6D924EE}" dt="2025-10-23T14:11:18.893" v="6831" actId="21"/>
          <ac:spMkLst>
            <pc:docMk/>
            <pc:sldMk cId="2865515701" sldId="1671"/>
            <ac:spMk id="5" creationId="{00546C3F-5AA7-8A91-901C-0EA956E3FBEB}"/>
          </ac:spMkLst>
        </pc:spChg>
      </pc:sldChg>
      <pc:sldChg chg="modSp mod">
        <pc:chgData name="Patterson, Thomas E." userId="ee5ec556-6eac-4717-81d1-ca8c741e94fa" providerId="ADAL" clId="{4AB368AC-6AA3-460A-98C6-FD7BD6D924EE}" dt="2025-10-23T13:06:25.347" v="3970" actId="1076"/>
        <pc:sldMkLst>
          <pc:docMk/>
          <pc:sldMk cId="2314904912" sldId="1672"/>
        </pc:sldMkLst>
        <pc:spChg chg="mod">
          <ac:chgData name="Patterson, Thomas E." userId="ee5ec556-6eac-4717-81d1-ca8c741e94fa" providerId="ADAL" clId="{4AB368AC-6AA3-460A-98C6-FD7BD6D924EE}" dt="2025-10-23T13:05:28.134" v="3921" actId="6549"/>
          <ac:spMkLst>
            <pc:docMk/>
            <pc:sldMk cId="2314904912" sldId="1672"/>
            <ac:spMk id="2" creationId="{8838C0A1-D1B3-14C8-016A-B1F9DC3D6156}"/>
          </ac:spMkLst>
        </pc:spChg>
        <pc:spChg chg="mod">
          <ac:chgData name="Patterson, Thomas E." userId="ee5ec556-6eac-4717-81d1-ca8c741e94fa" providerId="ADAL" clId="{4AB368AC-6AA3-460A-98C6-FD7BD6D924EE}" dt="2025-10-23T13:06:25.347" v="3970" actId="1076"/>
          <ac:spMkLst>
            <pc:docMk/>
            <pc:sldMk cId="2314904912" sldId="1672"/>
            <ac:spMk id="3" creationId="{2290FB9D-2BC7-319B-DFEC-90688B7C043F}"/>
          </ac:spMkLst>
        </pc:spChg>
      </pc:sldChg>
      <pc:sldChg chg="modSp mod">
        <pc:chgData name="Patterson, Thomas E." userId="ee5ec556-6eac-4717-81d1-ca8c741e94fa" providerId="ADAL" clId="{4AB368AC-6AA3-460A-98C6-FD7BD6D924EE}" dt="2025-10-23T15:19:01.569" v="7416" actId="20577"/>
        <pc:sldMkLst>
          <pc:docMk/>
          <pc:sldMk cId="2592100332" sldId="1673"/>
        </pc:sldMkLst>
        <pc:spChg chg="mod">
          <ac:chgData name="Patterson, Thomas E." userId="ee5ec556-6eac-4717-81d1-ca8c741e94fa" providerId="ADAL" clId="{4AB368AC-6AA3-460A-98C6-FD7BD6D924EE}" dt="2025-10-23T15:19:01.569" v="7416" actId="20577"/>
          <ac:spMkLst>
            <pc:docMk/>
            <pc:sldMk cId="2592100332" sldId="1673"/>
            <ac:spMk id="3" creationId="{0A1BD762-403D-E06E-672F-868C28F431F0}"/>
          </ac:spMkLst>
        </pc:spChg>
      </pc:sldChg>
      <pc:sldChg chg="modSp new mod">
        <pc:chgData name="Patterson, Thomas E." userId="ee5ec556-6eac-4717-81d1-ca8c741e94fa" providerId="ADAL" clId="{4AB368AC-6AA3-460A-98C6-FD7BD6D924EE}" dt="2025-10-23T14:47:43.843" v="7212" actId="113"/>
        <pc:sldMkLst>
          <pc:docMk/>
          <pc:sldMk cId="2048137561" sldId="1674"/>
        </pc:sldMkLst>
        <pc:spChg chg="mod">
          <ac:chgData name="Patterson, Thomas E." userId="ee5ec556-6eac-4717-81d1-ca8c741e94fa" providerId="ADAL" clId="{4AB368AC-6AA3-460A-98C6-FD7BD6D924EE}" dt="2025-10-23T10:30:58.482" v="1473" actId="20577"/>
          <ac:spMkLst>
            <pc:docMk/>
            <pc:sldMk cId="2048137561" sldId="1674"/>
            <ac:spMk id="2" creationId="{F393F42F-C970-8C0C-E8AF-83B8D4717B84}"/>
          </ac:spMkLst>
        </pc:spChg>
        <pc:spChg chg="mod">
          <ac:chgData name="Patterson, Thomas E." userId="ee5ec556-6eac-4717-81d1-ca8c741e94fa" providerId="ADAL" clId="{4AB368AC-6AA3-460A-98C6-FD7BD6D924EE}" dt="2025-10-23T14:47:43.843" v="7212" actId="113"/>
          <ac:spMkLst>
            <pc:docMk/>
            <pc:sldMk cId="2048137561" sldId="1674"/>
            <ac:spMk id="3" creationId="{F964BC5B-6703-465D-8426-19742E8D6A01}"/>
          </ac:spMkLst>
        </pc:spChg>
      </pc:sldChg>
      <pc:sldChg chg="add">
        <pc:chgData name="Patterson, Thomas E." userId="ee5ec556-6eac-4717-81d1-ca8c741e94fa" providerId="ADAL" clId="{4AB368AC-6AA3-460A-98C6-FD7BD6D924EE}" dt="2025-10-23T11:11:45.939" v="1628"/>
        <pc:sldMkLst>
          <pc:docMk/>
          <pc:sldMk cId="36286687" sldId="1675"/>
        </pc:sldMkLst>
      </pc:sldChg>
      <pc:sldChg chg="addSp delSp modSp new del mod">
        <pc:chgData name="Patterson, Thomas E." userId="ee5ec556-6eac-4717-81d1-ca8c741e94fa" providerId="ADAL" clId="{4AB368AC-6AA3-460A-98C6-FD7BD6D924EE}" dt="2025-10-23T11:11:40.563" v="1627" actId="2696"/>
        <pc:sldMkLst>
          <pc:docMk/>
          <pc:sldMk cId="3945968724" sldId="1675"/>
        </pc:sldMkLst>
        <pc:spChg chg="mod">
          <ac:chgData name="Patterson, Thomas E." userId="ee5ec556-6eac-4717-81d1-ca8c741e94fa" providerId="ADAL" clId="{4AB368AC-6AA3-460A-98C6-FD7BD6D924EE}" dt="2025-10-23T10:55:59.264" v="1532" actId="20577"/>
          <ac:spMkLst>
            <pc:docMk/>
            <pc:sldMk cId="3945968724" sldId="1675"/>
            <ac:spMk id="2" creationId="{A56B69EB-2BEC-D2C2-0B8D-F3B7340C6269}"/>
          </ac:spMkLst>
        </pc:spChg>
        <pc:spChg chg="del">
          <ac:chgData name="Patterson, Thomas E." userId="ee5ec556-6eac-4717-81d1-ca8c741e94fa" providerId="ADAL" clId="{4AB368AC-6AA3-460A-98C6-FD7BD6D924EE}" dt="2025-10-23T10:51:21.541" v="1489" actId="1957"/>
          <ac:spMkLst>
            <pc:docMk/>
            <pc:sldMk cId="3945968724" sldId="1675"/>
            <ac:spMk id="3" creationId="{DC496AED-B5EB-D61D-EAF8-29E0618B480C}"/>
          </ac:spMkLst>
        </pc:spChg>
        <pc:spChg chg="add del mod">
          <ac:chgData name="Patterson, Thomas E." userId="ee5ec556-6eac-4717-81d1-ca8c741e94fa" providerId="ADAL" clId="{4AB368AC-6AA3-460A-98C6-FD7BD6D924EE}" dt="2025-10-23T10:56:26.424" v="1568" actId="21"/>
          <ac:spMkLst>
            <pc:docMk/>
            <pc:sldMk cId="3945968724" sldId="1675"/>
            <ac:spMk id="8" creationId="{0B635023-B832-35F3-7616-14C33BC48533}"/>
          </ac:spMkLst>
        </pc:spChg>
        <pc:graphicFrameChg chg="add del mod">
          <ac:chgData name="Patterson, Thomas E." userId="ee5ec556-6eac-4717-81d1-ca8c741e94fa" providerId="ADAL" clId="{4AB368AC-6AA3-460A-98C6-FD7BD6D924EE}" dt="2025-10-23T10:56:52.534" v="1570" actId="6549"/>
          <ac:graphicFrameMkLst>
            <pc:docMk/>
            <pc:sldMk cId="3945968724" sldId="1675"/>
            <ac:graphicFrameMk id="6" creationId="{718937CF-C038-C179-117D-33D550B16270}"/>
          </ac:graphicFrameMkLst>
        </pc:graphicFrameChg>
      </pc:sldChg>
      <pc:sldChg chg="add">
        <pc:chgData name="Patterson, Thomas E." userId="ee5ec556-6eac-4717-81d1-ca8c741e94fa" providerId="ADAL" clId="{4AB368AC-6AA3-460A-98C6-FD7BD6D924EE}" dt="2025-10-23T11:12:01.427" v="1630"/>
        <pc:sldMkLst>
          <pc:docMk/>
          <pc:sldMk cId="2196846417" sldId="1676"/>
        </pc:sldMkLst>
      </pc:sldChg>
      <pc:sldChg chg="addSp delSp modSp new del mod">
        <pc:chgData name="Patterson, Thomas E." userId="ee5ec556-6eac-4717-81d1-ca8c741e94fa" providerId="ADAL" clId="{4AB368AC-6AA3-460A-98C6-FD7BD6D924EE}" dt="2025-10-23T11:11:56.797" v="1629" actId="2696"/>
        <pc:sldMkLst>
          <pc:docMk/>
          <pc:sldMk cId="3303474403" sldId="1676"/>
        </pc:sldMkLst>
        <pc:spChg chg="mod">
          <ac:chgData name="Patterson, Thomas E." userId="ee5ec556-6eac-4717-81d1-ca8c741e94fa" providerId="ADAL" clId="{4AB368AC-6AA3-460A-98C6-FD7BD6D924EE}" dt="2025-10-23T11:11:06.125" v="1614" actId="27636"/>
          <ac:spMkLst>
            <pc:docMk/>
            <pc:sldMk cId="3303474403" sldId="1676"/>
            <ac:spMk id="2" creationId="{74262A5B-E194-325C-D40F-139CCC7A4545}"/>
          </ac:spMkLst>
        </pc:spChg>
        <pc:spChg chg="del">
          <ac:chgData name="Patterson, Thomas E." userId="ee5ec556-6eac-4717-81d1-ca8c741e94fa" providerId="ADAL" clId="{4AB368AC-6AA3-460A-98C6-FD7BD6D924EE}" dt="2025-10-23T11:07:09.596" v="1601" actId="1957"/>
          <ac:spMkLst>
            <pc:docMk/>
            <pc:sldMk cId="3303474403" sldId="1676"/>
            <ac:spMk id="3" creationId="{F8F4FDBB-EF1F-40EF-1018-F3CAE91A4C51}"/>
          </ac:spMkLst>
        </pc:spChg>
        <pc:graphicFrameChg chg="add mod">
          <ac:chgData name="Patterson, Thomas E." userId="ee5ec556-6eac-4717-81d1-ca8c741e94fa" providerId="ADAL" clId="{4AB368AC-6AA3-460A-98C6-FD7BD6D924EE}" dt="2025-10-23T11:11:17.458" v="1625" actId="20577"/>
          <ac:graphicFrameMkLst>
            <pc:docMk/>
            <pc:sldMk cId="3303474403" sldId="1676"/>
            <ac:graphicFrameMk id="6" creationId="{3E122FFA-1190-B0D8-9014-F5B03106CAD7}"/>
          </ac:graphicFrameMkLst>
        </pc:graphicFrameChg>
      </pc:sldChg>
      <pc:sldChg chg="modSp new mod">
        <pc:chgData name="Patterson, Thomas E." userId="ee5ec556-6eac-4717-81d1-ca8c741e94fa" providerId="ADAL" clId="{4AB368AC-6AA3-460A-98C6-FD7BD6D924EE}" dt="2025-10-23T12:27:17.344" v="2112" actId="113"/>
        <pc:sldMkLst>
          <pc:docMk/>
          <pc:sldMk cId="760176943" sldId="1677"/>
        </pc:sldMkLst>
        <pc:spChg chg="mod">
          <ac:chgData name="Patterson, Thomas E." userId="ee5ec556-6eac-4717-81d1-ca8c741e94fa" providerId="ADAL" clId="{4AB368AC-6AA3-460A-98C6-FD7BD6D924EE}" dt="2025-10-23T12:27:03.117" v="2110" actId="20577"/>
          <ac:spMkLst>
            <pc:docMk/>
            <pc:sldMk cId="760176943" sldId="1677"/>
            <ac:spMk id="2" creationId="{DD5748F0-7CA4-74D3-34E9-FBB7E5CC1A97}"/>
          </ac:spMkLst>
        </pc:spChg>
        <pc:spChg chg="mod">
          <ac:chgData name="Patterson, Thomas E." userId="ee5ec556-6eac-4717-81d1-ca8c741e94fa" providerId="ADAL" clId="{4AB368AC-6AA3-460A-98C6-FD7BD6D924EE}" dt="2025-10-23T12:27:17.344" v="2112" actId="113"/>
          <ac:spMkLst>
            <pc:docMk/>
            <pc:sldMk cId="760176943" sldId="1677"/>
            <ac:spMk id="3" creationId="{135C5BD1-95CF-DFEB-2900-6815DAD6A8B0}"/>
          </ac:spMkLst>
        </pc:spChg>
      </pc:sldChg>
      <pc:sldChg chg="modSp new mod">
        <pc:chgData name="Patterson, Thomas E." userId="ee5ec556-6eac-4717-81d1-ca8c741e94fa" providerId="ADAL" clId="{4AB368AC-6AA3-460A-98C6-FD7BD6D924EE}" dt="2025-10-23T14:09:18.626" v="6823" actId="113"/>
        <pc:sldMkLst>
          <pc:docMk/>
          <pc:sldMk cId="4096669478" sldId="1678"/>
        </pc:sldMkLst>
        <pc:spChg chg="mod">
          <ac:chgData name="Patterson, Thomas E." userId="ee5ec556-6eac-4717-81d1-ca8c741e94fa" providerId="ADAL" clId="{4AB368AC-6AA3-460A-98C6-FD7BD6D924EE}" dt="2025-10-23T14:08:46.143" v="6811" actId="20577"/>
          <ac:spMkLst>
            <pc:docMk/>
            <pc:sldMk cId="4096669478" sldId="1678"/>
            <ac:spMk id="2" creationId="{348A4DFC-2B0E-9945-19F6-14200D166A12}"/>
          </ac:spMkLst>
        </pc:spChg>
        <pc:spChg chg="mod">
          <ac:chgData name="Patterson, Thomas E." userId="ee5ec556-6eac-4717-81d1-ca8c741e94fa" providerId="ADAL" clId="{4AB368AC-6AA3-460A-98C6-FD7BD6D924EE}" dt="2025-10-23T14:09:18.626" v="6823" actId="113"/>
          <ac:spMkLst>
            <pc:docMk/>
            <pc:sldMk cId="4096669478" sldId="1678"/>
            <ac:spMk id="3" creationId="{BAF3623C-DF19-1FA3-E042-79F19081CA58}"/>
          </ac:spMkLst>
        </pc:spChg>
      </pc:sldChg>
      <pc:sldChg chg="new del">
        <pc:chgData name="Patterson, Thomas E." userId="ee5ec556-6eac-4717-81d1-ca8c741e94fa" providerId="ADAL" clId="{4AB368AC-6AA3-460A-98C6-FD7BD6D924EE}" dt="2025-10-23T12:43:59.176" v="3397" actId="2696"/>
        <pc:sldMkLst>
          <pc:docMk/>
          <pc:sldMk cId="3642313974" sldId="1679"/>
        </pc:sldMkLst>
      </pc:sldChg>
      <pc:sldChg chg="modSp new mod">
        <pc:chgData name="Patterson, Thomas E." userId="ee5ec556-6eac-4717-81d1-ca8c741e94fa" providerId="ADAL" clId="{4AB368AC-6AA3-460A-98C6-FD7BD6D924EE}" dt="2025-10-23T14:48:49.431" v="7213" actId="1076"/>
        <pc:sldMkLst>
          <pc:docMk/>
          <pc:sldMk cId="3319296757" sldId="1680"/>
        </pc:sldMkLst>
        <pc:spChg chg="mod">
          <ac:chgData name="Patterson, Thomas E." userId="ee5ec556-6eac-4717-81d1-ca8c741e94fa" providerId="ADAL" clId="{4AB368AC-6AA3-460A-98C6-FD7BD6D924EE}" dt="2025-10-23T13:52:53.768" v="6523" actId="20577"/>
          <ac:spMkLst>
            <pc:docMk/>
            <pc:sldMk cId="3319296757" sldId="1680"/>
            <ac:spMk id="2" creationId="{BC9A6AFC-D2A1-71AE-7153-2F6DDDDD2E5E}"/>
          </ac:spMkLst>
        </pc:spChg>
        <pc:spChg chg="mod">
          <ac:chgData name="Patterson, Thomas E." userId="ee5ec556-6eac-4717-81d1-ca8c741e94fa" providerId="ADAL" clId="{4AB368AC-6AA3-460A-98C6-FD7BD6D924EE}" dt="2025-10-23T14:48:49.431" v="7213" actId="1076"/>
          <ac:spMkLst>
            <pc:docMk/>
            <pc:sldMk cId="3319296757" sldId="1680"/>
            <ac:spMk id="3" creationId="{D519E8A6-D765-EDBA-6116-3EF66AF9A681}"/>
          </ac:spMkLst>
        </pc:spChg>
      </pc:sldChg>
      <pc:sldChg chg="addSp delSp modSp new mod">
        <pc:chgData name="Patterson, Thomas E." userId="ee5ec556-6eac-4717-81d1-ca8c741e94fa" providerId="ADAL" clId="{4AB368AC-6AA3-460A-98C6-FD7BD6D924EE}" dt="2025-10-23T12:57:20.848" v="3549" actId="255"/>
        <pc:sldMkLst>
          <pc:docMk/>
          <pc:sldMk cId="1895878401" sldId="1681"/>
        </pc:sldMkLst>
        <pc:spChg chg="mod">
          <ac:chgData name="Patterson, Thomas E." userId="ee5ec556-6eac-4717-81d1-ca8c741e94fa" providerId="ADAL" clId="{4AB368AC-6AA3-460A-98C6-FD7BD6D924EE}" dt="2025-10-23T12:55:56.416" v="3485" actId="20577"/>
          <ac:spMkLst>
            <pc:docMk/>
            <pc:sldMk cId="1895878401" sldId="1681"/>
            <ac:spMk id="2" creationId="{1DE274BE-2FC9-05D5-F3D3-604490E13E37}"/>
          </ac:spMkLst>
        </pc:spChg>
        <pc:spChg chg="del">
          <ac:chgData name="Patterson, Thomas E." userId="ee5ec556-6eac-4717-81d1-ca8c741e94fa" providerId="ADAL" clId="{4AB368AC-6AA3-460A-98C6-FD7BD6D924EE}" dt="2025-10-23T12:54:01.542" v="3471" actId="1957"/>
          <ac:spMkLst>
            <pc:docMk/>
            <pc:sldMk cId="1895878401" sldId="1681"/>
            <ac:spMk id="3" creationId="{3AE9ACBA-3784-38EA-AEBE-56CDBCE8665D}"/>
          </ac:spMkLst>
        </pc:spChg>
        <pc:graphicFrameChg chg="add mod">
          <ac:chgData name="Patterson, Thomas E." userId="ee5ec556-6eac-4717-81d1-ca8c741e94fa" providerId="ADAL" clId="{4AB368AC-6AA3-460A-98C6-FD7BD6D924EE}" dt="2025-10-23T12:57:20.848" v="3549" actId="255"/>
          <ac:graphicFrameMkLst>
            <pc:docMk/>
            <pc:sldMk cId="1895878401" sldId="1681"/>
            <ac:graphicFrameMk id="6" creationId="{C4EE5492-E8C9-DAC9-682F-CB7D68A1AA78}"/>
          </ac:graphicFrameMkLst>
        </pc:graphicFrameChg>
      </pc:sldChg>
      <pc:sldChg chg="modSp new mod">
        <pc:chgData name="Patterson, Thomas E." userId="ee5ec556-6eac-4717-81d1-ca8c741e94fa" providerId="ADAL" clId="{4AB368AC-6AA3-460A-98C6-FD7BD6D924EE}" dt="2025-10-23T15:05:15.587" v="7292" actId="20577"/>
        <pc:sldMkLst>
          <pc:docMk/>
          <pc:sldMk cId="1730796506" sldId="1682"/>
        </pc:sldMkLst>
        <pc:spChg chg="mod">
          <ac:chgData name="Patterson, Thomas E." userId="ee5ec556-6eac-4717-81d1-ca8c741e94fa" providerId="ADAL" clId="{4AB368AC-6AA3-460A-98C6-FD7BD6D924EE}" dt="2025-10-23T15:04:45.582" v="7282" actId="27636"/>
          <ac:spMkLst>
            <pc:docMk/>
            <pc:sldMk cId="1730796506" sldId="1682"/>
            <ac:spMk id="2" creationId="{7E724553-AD86-86D0-A425-353FB2316F90}"/>
          </ac:spMkLst>
        </pc:spChg>
        <pc:spChg chg="mod">
          <ac:chgData name="Patterson, Thomas E." userId="ee5ec556-6eac-4717-81d1-ca8c741e94fa" providerId="ADAL" clId="{4AB368AC-6AA3-460A-98C6-FD7BD6D924EE}" dt="2025-10-23T15:05:15.587" v="7292" actId="20577"/>
          <ac:spMkLst>
            <pc:docMk/>
            <pc:sldMk cId="1730796506" sldId="1682"/>
            <ac:spMk id="3" creationId="{726837AF-FA6B-D715-2569-6FEFE72F35CE}"/>
          </ac:spMkLst>
        </pc:spChg>
      </pc:sldChg>
      <pc:sldChg chg="modSp new mod">
        <pc:chgData name="Patterson, Thomas E." userId="ee5ec556-6eac-4717-81d1-ca8c741e94fa" providerId="ADAL" clId="{4AB368AC-6AA3-460A-98C6-FD7BD6D924EE}" dt="2025-10-23T13:47:22.174" v="6378" actId="14100"/>
        <pc:sldMkLst>
          <pc:docMk/>
          <pc:sldMk cId="4073419372" sldId="1683"/>
        </pc:sldMkLst>
        <pc:spChg chg="mod">
          <ac:chgData name="Patterson, Thomas E." userId="ee5ec556-6eac-4717-81d1-ca8c741e94fa" providerId="ADAL" clId="{4AB368AC-6AA3-460A-98C6-FD7BD6D924EE}" dt="2025-10-23T13:39:20.165" v="5871" actId="20577"/>
          <ac:spMkLst>
            <pc:docMk/>
            <pc:sldMk cId="4073419372" sldId="1683"/>
            <ac:spMk id="2" creationId="{6822CA1D-14C2-45EF-BCC2-05E98F8D3F97}"/>
          </ac:spMkLst>
        </pc:spChg>
        <pc:spChg chg="mod">
          <ac:chgData name="Patterson, Thomas E." userId="ee5ec556-6eac-4717-81d1-ca8c741e94fa" providerId="ADAL" clId="{4AB368AC-6AA3-460A-98C6-FD7BD6D924EE}" dt="2025-10-23T13:47:22.174" v="6378" actId="14100"/>
          <ac:spMkLst>
            <pc:docMk/>
            <pc:sldMk cId="4073419372" sldId="1683"/>
            <ac:spMk id="3" creationId="{4B7B2779-945C-3FE8-80F1-A6C7F3036B49}"/>
          </ac:spMkLst>
        </pc:spChg>
      </pc:sldChg>
      <pc:sldChg chg="add">
        <pc:chgData name="Patterson, Thomas E." userId="ee5ec556-6eac-4717-81d1-ca8c741e94fa" providerId="ADAL" clId="{4AB368AC-6AA3-460A-98C6-FD7BD6D924EE}" dt="2025-10-23T14:56:59.811" v="7243"/>
        <pc:sldMkLst>
          <pc:docMk/>
          <pc:sldMk cId="3645174435" sldId="1684"/>
        </pc:sldMkLst>
      </pc:sldChg>
      <pc:sldChg chg="add">
        <pc:chgData name="Patterson, Thomas E." userId="ee5ec556-6eac-4717-81d1-ca8c741e94fa" providerId="ADAL" clId="{4AB368AC-6AA3-460A-98C6-FD7BD6D924EE}" dt="2025-10-23T14:57:29.695" v="7248"/>
        <pc:sldMkLst>
          <pc:docMk/>
          <pc:sldMk cId="2645727886" sldId="1685"/>
        </pc:sldMkLst>
      </pc:sldChg>
      <pc:sldMasterChg chg="addSldLayout delSldLayout">
        <pc:chgData name="Patterson, Thomas E." userId="ee5ec556-6eac-4717-81d1-ca8c741e94fa" providerId="ADAL" clId="{4AB368AC-6AA3-460A-98C6-FD7BD6D924EE}" dt="2025-10-23T14:57:15.700" v="7247" actId="2696"/>
        <pc:sldMasterMkLst>
          <pc:docMk/>
          <pc:sldMasterMk cId="0" sldId="2147483684"/>
        </pc:sldMasterMkLst>
        <pc:sldLayoutChg chg="add del">
          <pc:chgData name="Patterson, Thomas E." userId="ee5ec556-6eac-4717-81d1-ca8c741e94fa" providerId="ADAL" clId="{4AB368AC-6AA3-460A-98C6-FD7BD6D924EE}" dt="2025-10-23T14:57:15.700" v="7247" actId="2696"/>
          <pc:sldLayoutMkLst>
            <pc:docMk/>
            <pc:sldMasterMk cId="0" sldId="2147483684"/>
            <pc:sldLayoutMk cId="1841586777" sldId="2147483697"/>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r>
              <a:rPr lang="en-US" sz="2800" dirty="0"/>
              <a:t>number</a:t>
            </a:r>
            <a:r>
              <a:rPr lang="en-US" sz="2800" baseline="0" dirty="0"/>
              <a:t> of executive orders</a:t>
            </a:r>
            <a:endParaRPr lang="en-US" sz="2800" dirty="0"/>
          </a:p>
        </c:rich>
      </c:tx>
      <c:overlay val="0"/>
      <c:spPr>
        <a:noFill/>
        <a:ln>
          <a:noFill/>
        </a:ln>
        <a:effectLst/>
      </c:spPr>
      <c:txPr>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Harding</c:v>
                </c:pt>
                <c:pt idx="1">
                  <c:v>Coolidge</c:v>
                </c:pt>
                <c:pt idx="2">
                  <c:v>Hoover</c:v>
                </c:pt>
                <c:pt idx="3">
                  <c:v>FDR</c:v>
                </c:pt>
              </c:strCache>
            </c:strRef>
          </c:cat>
          <c:val>
            <c:numRef>
              <c:f>Sheet1!$B$2:$B$5</c:f>
              <c:numCache>
                <c:formatCode>General</c:formatCode>
                <c:ptCount val="4"/>
                <c:pt idx="0">
                  <c:v>16</c:v>
                </c:pt>
                <c:pt idx="1">
                  <c:v>12</c:v>
                </c:pt>
                <c:pt idx="2">
                  <c:v>29</c:v>
                </c:pt>
                <c:pt idx="3">
                  <c:v>99</c:v>
                </c:pt>
              </c:numCache>
            </c:numRef>
          </c:val>
          <c:extLst>
            <c:ext xmlns:c16="http://schemas.microsoft.com/office/drawing/2014/chart" uri="{C3380CC4-5D6E-409C-BE32-E72D297353CC}">
              <c16:uniqueId val="{00000000-E6A6-4A10-A6F4-D1CFDD206E92}"/>
            </c:ext>
          </c:extLst>
        </c:ser>
        <c:dLbls>
          <c:showLegendKey val="0"/>
          <c:showVal val="0"/>
          <c:showCatName val="0"/>
          <c:showSerName val="0"/>
          <c:showPercent val="0"/>
          <c:showBubbleSize val="0"/>
        </c:dLbls>
        <c:gapWidth val="219"/>
        <c:overlap val="-27"/>
        <c:axId val="1989041423"/>
        <c:axId val="1989039023"/>
      </c:barChart>
      <c:catAx>
        <c:axId val="1989041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1989039023"/>
        <c:crosses val="autoZero"/>
        <c:auto val="1"/>
        <c:lblAlgn val="ctr"/>
        <c:lblOffset val="100"/>
        <c:noMultiLvlLbl val="0"/>
      </c:catAx>
      <c:valAx>
        <c:axId val="1989039023"/>
        <c:scaling>
          <c:orientation val="minMax"/>
        </c:scaling>
        <c:delete val="1"/>
        <c:axPos val="l"/>
        <c:numFmt formatCode="General" sourceLinked="1"/>
        <c:majorTickMark val="none"/>
        <c:minorTickMark val="none"/>
        <c:tickLblPos val="nextTo"/>
        <c:crossAx val="19890414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8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a:t>percentage of rulings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for Trump Administration</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Republican-appointed judges</c:v>
                </c:pt>
                <c:pt idx="1">
                  <c:v>Democratic-appointed judges</c:v>
                </c:pt>
              </c:strCache>
            </c:strRef>
          </c:cat>
          <c:val>
            <c:numRef>
              <c:f>Sheet1!$B$2:$B$3</c:f>
              <c:numCache>
                <c:formatCode>General</c:formatCode>
                <c:ptCount val="2"/>
                <c:pt idx="0">
                  <c:v>28</c:v>
                </c:pt>
                <c:pt idx="1">
                  <c:v>20</c:v>
                </c:pt>
              </c:numCache>
            </c:numRef>
          </c:val>
          <c:extLst>
            <c:ext xmlns:c16="http://schemas.microsoft.com/office/drawing/2014/chart" uri="{C3380CC4-5D6E-409C-BE32-E72D297353CC}">
              <c16:uniqueId val="{00000000-5CF3-4A7B-9245-FF012A50294A}"/>
            </c:ext>
          </c:extLst>
        </c:ser>
        <c:ser>
          <c:idx val="1"/>
          <c:order val="1"/>
          <c:tx>
            <c:strRef>
              <c:f>Sheet1!$C$1</c:f>
              <c:strCache>
                <c:ptCount val="1"/>
                <c:pt idx="0">
                  <c:v>against Trump Administration</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Republican-appointed judges</c:v>
                </c:pt>
                <c:pt idx="1">
                  <c:v>Democratic-appointed judges</c:v>
                </c:pt>
              </c:strCache>
            </c:strRef>
          </c:cat>
          <c:val>
            <c:numRef>
              <c:f>Sheet1!$C$2:$C$3</c:f>
              <c:numCache>
                <c:formatCode>General</c:formatCode>
                <c:ptCount val="2"/>
                <c:pt idx="0">
                  <c:v>72</c:v>
                </c:pt>
                <c:pt idx="1">
                  <c:v>80</c:v>
                </c:pt>
              </c:numCache>
            </c:numRef>
          </c:val>
          <c:extLst>
            <c:ext xmlns:c16="http://schemas.microsoft.com/office/drawing/2014/chart" uri="{C3380CC4-5D6E-409C-BE32-E72D297353CC}">
              <c16:uniqueId val="{00000001-5CF3-4A7B-9245-FF012A50294A}"/>
            </c:ext>
          </c:extLst>
        </c:ser>
        <c:dLbls>
          <c:showLegendKey val="0"/>
          <c:showVal val="0"/>
          <c:showCatName val="0"/>
          <c:showSerName val="0"/>
          <c:showPercent val="0"/>
          <c:showBubbleSize val="0"/>
        </c:dLbls>
        <c:gapWidth val="219"/>
        <c:overlap val="-27"/>
        <c:axId val="201995583"/>
        <c:axId val="201997503"/>
      </c:barChart>
      <c:catAx>
        <c:axId val="201995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201997503"/>
        <c:crosses val="autoZero"/>
        <c:auto val="1"/>
        <c:lblAlgn val="ctr"/>
        <c:lblOffset val="100"/>
        <c:noMultiLvlLbl val="0"/>
      </c:catAx>
      <c:valAx>
        <c:axId val="201997503"/>
        <c:scaling>
          <c:orientation val="minMax"/>
        </c:scaling>
        <c:delete val="1"/>
        <c:axPos val="l"/>
        <c:numFmt formatCode="General" sourceLinked="1"/>
        <c:majorTickMark val="none"/>
        <c:minorTickMark val="none"/>
        <c:tickLblPos val="nextTo"/>
        <c:crossAx val="2019955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a:t>Percentage of rulings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8717624919526575E-3"/>
          <c:y val="0.20976377952755909"/>
          <c:w val="0.85441415341950189"/>
          <c:h val="0.54013964074803156"/>
        </c:manualLayout>
      </c:layout>
      <c:barChart>
        <c:barDir val="col"/>
        <c:grouping val="clustered"/>
        <c:varyColors val="0"/>
        <c:ser>
          <c:idx val="0"/>
          <c:order val="0"/>
          <c:tx>
            <c:strRef>
              <c:f>Sheet1!$B$1</c:f>
              <c:strCache>
                <c:ptCount val="1"/>
                <c:pt idx="0">
                  <c:v>for Trump Administration</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Supreme Court rulings</c:v>
                </c:pt>
              </c:strCache>
            </c:strRef>
          </c:cat>
          <c:val>
            <c:numRef>
              <c:f>Sheet1!$B$2</c:f>
              <c:numCache>
                <c:formatCode>General</c:formatCode>
                <c:ptCount val="1"/>
                <c:pt idx="0">
                  <c:v>95</c:v>
                </c:pt>
              </c:numCache>
            </c:numRef>
          </c:val>
          <c:extLst>
            <c:ext xmlns:c16="http://schemas.microsoft.com/office/drawing/2014/chart" uri="{C3380CC4-5D6E-409C-BE32-E72D297353CC}">
              <c16:uniqueId val="{00000000-64FC-490E-9FBD-26C766A00497}"/>
            </c:ext>
          </c:extLst>
        </c:ser>
        <c:ser>
          <c:idx val="1"/>
          <c:order val="1"/>
          <c:tx>
            <c:strRef>
              <c:f>Sheet1!$C$1</c:f>
              <c:strCache>
                <c:ptCount val="1"/>
                <c:pt idx="0">
                  <c:v>against Trump Administration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Supreme Court rulings</c:v>
                </c:pt>
              </c:strCache>
            </c:strRef>
          </c:cat>
          <c:val>
            <c:numRef>
              <c:f>Sheet1!$C$2</c:f>
              <c:numCache>
                <c:formatCode>General</c:formatCode>
                <c:ptCount val="1"/>
                <c:pt idx="0">
                  <c:v>5</c:v>
                </c:pt>
              </c:numCache>
            </c:numRef>
          </c:val>
          <c:extLst>
            <c:ext xmlns:c16="http://schemas.microsoft.com/office/drawing/2014/chart" uri="{C3380CC4-5D6E-409C-BE32-E72D297353CC}">
              <c16:uniqueId val="{00000001-64FC-490E-9FBD-26C766A00497}"/>
            </c:ext>
          </c:extLst>
        </c:ser>
        <c:dLbls>
          <c:showLegendKey val="0"/>
          <c:showVal val="0"/>
          <c:showCatName val="0"/>
          <c:showSerName val="0"/>
          <c:showPercent val="0"/>
          <c:showBubbleSize val="0"/>
        </c:dLbls>
        <c:gapWidth val="219"/>
        <c:overlap val="-27"/>
        <c:axId val="202014783"/>
        <c:axId val="202020063"/>
      </c:barChart>
      <c:catAx>
        <c:axId val="202014783"/>
        <c:scaling>
          <c:orientation val="minMax"/>
        </c:scaling>
        <c:delete val="1"/>
        <c:axPos val="b"/>
        <c:numFmt formatCode="General" sourceLinked="1"/>
        <c:majorTickMark val="none"/>
        <c:minorTickMark val="none"/>
        <c:tickLblPos val="nextTo"/>
        <c:crossAx val="202020063"/>
        <c:crosses val="autoZero"/>
        <c:auto val="1"/>
        <c:lblAlgn val="ctr"/>
        <c:lblOffset val="100"/>
        <c:noMultiLvlLbl val="0"/>
      </c:catAx>
      <c:valAx>
        <c:axId val="202020063"/>
        <c:scaling>
          <c:orientation val="minMax"/>
        </c:scaling>
        <c:delete val="1"/>
        <c:axPos val="l"/>
        <c:numFmt formatCode="General" sourceLinked="1"/>
        <c:majorTickMark val="none"/>
        <c:minorTickMark val="none"/>
        <c:tickLblPos val="nextTo"/>
        <c:crossAx val="202014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800"/>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000" dirty="0"/>
              <a:t>Numbers of congressional acts during first 100 days</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Numbers of congressional acts during first 100 days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Major acts</c:v>
                </c:pt>
                <c:pt idx="1">
                  <c:v>All acts</c:v>
                </c:pt>
              </c:strCache>
            </c:strRef>
          </c:cat>
          <c:val>
            <c:numRef>
              <c:f>Sheet1!$B$2:$B$3</c:f>
              <c:numCache>
                <c:formatCode>General</c:formatCode>
                <c:ptCount val="2"/>
                <c:pt idx="0">
                  <c:v>15</c:v>
                </c:pt>
                <c:pt idx="1">
                  <c:v>76</c:v>
                </c:pt>
              </c:numCache>
            </c:numRef>
          </c:val>
          <c:extLst>
            <c:ext xmlns:c16="http://schemas.microsoft.com/office/drawing/2014/chart" uri="{C3380CC4-5D6E-409C-BE32-E72D297353CC}">
              <c16:uniqueId val="{00000000-FB93-4A5F-A568-F23B14E42632}"/>
            </c:ext>
          </c:extLst>
        </c:ser>
        <c:dLbls>
          <c:showLegendKey val="0"/>
          <c:showVal val="0"/>
          <c:showCatName val="0"/>
          <c:showSerName val="0"/>
          <c:showPercent val="0"/>
          <c:showBubbleSize val="0"/>
        </c:dLbls>
        <c:gapWidth val="182"/>
        <c:axId val="1771295935"/>
        <c:axId val="1771291135"/>
      </c:barChart>
      <c:catAx>
        <c:axId val="177129593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771291135"/>
        <c:crosses val="autoZero"/>
        <c:auto val="1"/>
        <c:lblAlgn val="ctr"/>
        <c:lblOffset val="100"/>
        <c:noMultiLvlLbl val="0"/>
      </c:catAx>
      <c:valAx>
        <c:axId val="1771291135"/>
        <c:scaling>
          <c:orientation val="minMax"/>
        </c:scaling>
        <c:delete val="1"/>
        <c:axPos val="b"/>
        <c:numFmt formatCode="General" sourceLinked="1"/>
        <c:majorTickMark val="none"/>
        <c:minorTickMark val="none"/>
        <c:tickLblPos val="nextTo"/>
        <c:crossAx val="17712959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Average number per year</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Executive Orders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Reagan</c:v>
                </c:pt>
                <c:pt idx="1">
                  <c:v>GHW Bush</c:v>
                </c:pt>
                <c:pt idx="2">
                  <c:v>Clinton</c:v>
                </c:pt>
                <c:pt idx="3">
                  <c:v>GWBush</c:v>
                </c:pt>
                <c:pt idx="4">
                  <c:v>Obama</c:v>
                </c:pt>
              </c:strCache>
            </c:strRef>
          </c:cat>
          <c:val>
            <c:numRef>
              <c:f>Sheet1!$B$2:$B$6</c:f>
              <c:numCache>
                <c:formatCode>General</c:formatCode>
                <c:ptCount val="5"/>
                <c:pt idx="0">
                  <c:v>44</c:v>
                </c:pt>
                <c:pt idx="1">
                  <c:v>45</c:v>
                </c:pt>
                <c:pt idx="2">
                  <c:v>46</c:v>
                </c:pt>
                <c:pt idx="3">
                  <c:v>35</c:v>
                </c:pt>
                <c:pt idx="4">
                  <c:v>36</c:v>
                </c:pt>
              </c:numCache>
            </c:numRef>
          </c:val>
          <c:extLst>
            <c:ext xmlns:c16="http://schemas.microsoft.com/office/drawing/2014/chart" uri="{C3380CC4-5D6E-409C-BE32-E72D297353CC}">
              <c16:uniqueId val="{00000000-2EB3-42FC-96DA-051EEF93F40A}"/>
            </c:ext>
          </c:extLst>
        </c:ser>
        <c:ser>
          <c:idx val="1"/>
          <c:order val="1"/>
          <c:tx>
            <c:strRef>
              <c:f>Sheet1!$C$1</c:f>
              <c:strCache>
                <c:ptCount val="1"/>
                <c:pt idx="0">
                  <c:v>Pres Memorandums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Reagan</c:v>
                </c:pt>
                <c:pt idx="1">
                  <c:v>GHW Bush</c:v>
                </c:pt>
                <c:pt idx="2">
                  <c:v>Clinton</c:v>
                </c:pt>
                <c:pt idx="3">
                  <c:v>GWBush</c:v>
                </c:pt>
                <c:pt idx="4">
                  <c:v>Obama</c:v>
                </c:pt>
              </c:strCache>
            </c:strRef>
          </c:cat>
          <c:val>
            <c:numRef>
              <c:f>Sheet1!$C$2:$C$6</c:f>
              <c:numCache>
                <c:formatCode>General</c:formatCode>
                <c:ptCount val="5"/>
                <c:pt idx="0">
                  <c:v>40</c:v>
                </c:pt>
                <c:pt idx="1">
                  <c:v>42</c:v>
                </c:pt>
                <c:pt idx="2">
                  <c:v>45</c:v>
                </c:pt>
                <c:pt idx="3">
                  <c:v>16</c:v>
                </c:pt>
                <c:pt idx="4">
                  <c:v>39</c:v>
                </c:pt>
              </c:numCache>
            </c:numRef>
          </c:val>
          <c:extLst>
            <c:ext xmlns:c16="http://schemas.microsoft.com/office/drawing/2014/chart" uri="{C3380CC4-5D6E-409C-BE32-E72D297353CC}">
              <c16:uniqueId val="{00000001-2EB3-42FC-96DA-051EEF93F40A}"/>
            </c:ext>
          </c:extLst>
        </c:ser>
        <c:ser>
          <c:idx val="2"/>
          <c:order val="2"/>
          <c:tx>
            <c:strRef>
              <c:f>Sheet1!$D$1</c:f>
              <c:strCache>
                <c:ptCount val="1"/>
                <c:pt idx="0">
                  <c:v>Natl Sec Directives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Reagan</c:v>
                </c:pt>
                <c:pt idx="1">
                  <c:v>GHW Bush</c:v>
                </c:pt>
                <c:pt idx="2">
                  <c:v>Clinton</c:v>
                </c:pt>
                <c:pt idx="3">
                  <c:v>GWBush</c:v>
                </c:pt>
                <c:pt idx="4">
                  <c:v>Obama</c:v>
                </c:pt>
              </c:strCache>
            </c:strRef>
          </c:cat>
          <c:val>
            <c:numRef>
              <c:f>Sheet1!$D$2:$D$6</c:f>
              <c:numCache>
                <c:formatCode>General</c:formatCode>
                <c:ptCount val="5"/>
                <c:pt idx="0">
                  <c:v>41</c:v>
                </c:pt>
                <c:pt idx="1">
                  <c:v>16</c:v>
                </c:pt>
                <c:pt idx="2">
                  <c:v>19</c:v>
                </c:pt>
                <c:pt idx="3">
                  <c:v>17</c:v>
                </c:pt>
                <c:pt idx="4">
                  <c:v>10</c:v>
                </c:pt>
              </c:numCache>
            </c:numRef>
          </c:val>
          <c:extLst>
            <c:ext xmlns:c16="http://schemas.microsoft.com/office/drawing/2014/chart" uri="{C3380CC4-5D6E-409C-BE32-E72D297353CC}">
              <c16:uniqueId val="{00000002-2EB3-42FC-96DA-051EEF93F40A}"/>
            </c:ext>
          </c:extLst>
        </c:ser>
        <c:dLbls>
          <c:showLegendKey val="0"/>
          <c:showVal val="0"/>
          <c:showCatName val="0"/>
          <c:showSerName val="0"/>
          <c:showPercent val="0"/>
          <c:showBubbleSize val="0"/>
        </c:dLbls>
        <c:gapWidth val="219"/>
        <c:overlap val="-27"/>
        <c:axId val="2011915615"/>
        <c:axId val="2011905535"/>
      </c:barChart>
      <c:catAx>
        <c:axId val="2011915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011905535"/>
        <c:crosses val="autoZero"/>
        <c:auto val="1"/>
        <c:lblAlgn val="ctr"/>
        <c:lblOffset val="100"/>
        <c:noMultiLvlLbl val="0"/>
      </c:catAx>
      <c:valAx>
        <c:axId val="2011905535"/>
        <c:scaling>
          <c:orientation val="minMax"/>
        </c:scaling>
        <c:delete val="1"/>
        <c:axPos val="l"/>
        <c:numFmt formatCode="General" sourceLinked="1"/>
        <c:majorTickMark val="none"/>
        <c:minorTickMark val="none"/>
        <c:tickLblPos val="nextTo"/>
        <c:crossAx val="20119156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2577828813065033"/>
          <c:y val="0.17344352003169416"/>
          <c:w val="0.5572464032273744"/>
          <c:h val="0.79196528499975238"/>
        </c:manualLayout>
      </c:layout>
      <c:barChart>
        <c:barDir val="bar"/>
        <c:grouping val="clustered"/>
        <c:varyColors val="0"/>
        <c:ser>
          <c:idx val="0"/>
          <c:order val="0"/>
          <c:tx>
            <c:strRef>
              <c:f>Sheet1!$B$1</c:f>
              <c:strCache>
                <c:ptCount val="1"/>
                <c:pt idx="0">
                  <c:v>Number</c:v>
                </c:pt>
              </c:strCache>
            </c:strRef>
          </c:tx>
          <c:spPr>
            <a:solidFill>
              <a:srgbClr val="FFC000"/>
            </a:solidFill>
            <a:ln>
              <a:noFill/>
            </a:ln>
            <a:effectLst/>
          </c:spPr>
          <c:invertIfNegative val="0"/>
          <c:dPt>
            <c:idx val="1"/>
            <c:invertIfNegative val="0"/>
            <c:bubble3D val="0"/>
            <c:spPr>
              <a:solidFill>
                <a:srgbClr val="00B050"/>
              </a:solidFill>
              <a:ln>
                <a:noFill/>
              </a:ln>
              <a:effectLst/>
            </c:spPr>
            <c:extLst>
              <c:ext xmlns:c16="http://schemas.microsoft.com/office/drawing/2014/chart" uri="{C3380CC4-5D6E-409C-BE32-E72D297353CC}">
                <c16:uniqueId val="{00000004-5B4F-4836-993B-171D62027F7F}"/>
              </c:ext>
            </c:extLst>
          </c:dPt>
          <c:dPt>
            <c:idx val="4"/>
            <c:invertIfNegative val="0"/>
            <c:bubble3D val="0"/>
            <c:spPr>
              <a:solidFill>
                <a:srgbClr val="00B050"/>
              </a:solidFill>
              <a:ln>
                <a:noFill/>
              </a:ln>
              <a:effectLst/>
            </c:spPr>
            <c:extLst>
              <c:ext xmlns:c16="http://schemas.microsoft.com/office/drawing/2014/chart" uri="{C3380CC4-5D6E-409C-BE32-E72D297353CC}">
                <c16:uniqueId val="{00000003-5B4F-4836-993B-171D62027F7F}"/>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Treaties</c:v>
                </c:pt>
                <c:pt idx="1">
                  <c:v>Executive Agreements</c:v>
                </c:pt>
                <c:pt idx="3">
                  <c:v>Treaties</c:v>
                </c:pt>
                <c:pt idx="4">
                  <c:v>Executive Agreements</c:v>
                </c:pt>
              </c:strCache>
            </c:strRef>
          </c:cat>
          <c:val>
            <c:numRef>
              <c:f>Sheet1!$B$2:$B$7</c:f>
              <c:numCache>
                <c:formatCode>General</c:formatCode>
                <c:ptCount val="6"/>
                <c:pt idx="0">
                  <c:v>550</c:v>
                </c:pt>
                <c:pt idx="1">
                  <c:v>17000</c:v>
                </c:pt>
                <c:pt idx="3">
                  <c:v>1300</c:v>
                </c:pt>
                <c:pt idx="4">
                  <c:v>1200</c:v>
                </c:pt>
              </c:numCache>
            </c:numRef>
          </c:val>
          <c:extLst>
            <c:ext xmlns:c16="http://schemas.microsoft.com/office/drawing/2014/chart" uri="{C3380CC4-5D6E-409C-BE32-E72D297353CC}">
              <c16:uniqueId val="{00000000-5B4F-4836-993B-171D62027F7F}"/>
            </c:ext>
          </c:extLst>
        </c:ser>
        <c:dLbls>
          <c:showLegendKey val="0"/>
          <c:showVal val="0"/>
          <c:showCatName val="0"/>
          <c:showSerName val="0"/>
          <c:showPercent val="0"/>
          <c:showBubbleSize val="0"/>
        </c:dLbls>
        <c:gapWidth val="150"/>
        <c:axId val="1731070671"/>
        <c:axId val="1731076431"/>
      </c:barChart>
      <c:catAx>
        <c:axId val="17310706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731076431"/>
        <c:crosses val="autoZero"/>
        <c:auto val="1"/>
        <c:lblAlgn val="ctr"/>
        <c:lblOffset val="100"/>
        <c:noMultiLvlLbl val="0"/>
      </c:catAx>
      <c:valAx>
        <c:axId val="1731076431"/>
        <c:scaling>
          <c:orientation val="minMax"/>
        </c:scaling>
        <c:delete val="1"/>
        <c:axPos val="b"/>
        <c:numFmt formatCode="General" sourceLinked="1"/>
        <c:majorTickMark val="none"/>
        <c:minorTickMark val="none"/>
        <c:tickLblPos val="nextTo"/>
        <c:crossAx val="173107067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dirty="0"/>
              <a:t>number of uses of military force since 1960</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number of uses of military force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congressional authorization</c:v>
                </c:pt>
                <c:pt idx="1">
                  <c:v>presidential order</c:v>
                </c:pt>
              </c:strCache>
            </c:strRef>
          </c:cat>
          <c:val>
            <c:numRef>
              <c:f>Sheet1!$B$2:$B$3</c:f>
              <c:numCache>
                <c:formatCode>General</c:formatCode>
                <c:ptCount val="2"/>
                <c:pt idx="0">
                  <c:v>4</c:v>
                </c:pt>
                <c:pt idx="1">
                  <c:v>175</c:v>
                </c:pt>
              </c:numCache>
            </c:numRef>
          </c:val>
          <c:extLst>
            <c:ext xmlns:c16="http://schemas.microsoft.com/office/drawing/2014/chart" uri="{C3380CC4-5D6E-409C-BE32-E72D297353CC}">
              <c16:uniqueId val="{00000000-3292-49C1-8C2D-2F3F1042BCF8}"/>
            </c:ext>
          </c:extLst>
        </c:ser>
        <c:dLbls>
          <c:showLegendKey val="0"/>
          <c:showVal val="0"/>
          <c:showCatName val="0"/>
          <c:showSerName val="0"/>
          <c:showPercent val="0"/>
          <c:showBubbleSize val="0"/>
        </c:dLbls>
        <c:gapWidth val="219"/>
        <c:overlap val="-27"/>
        <c:axId val="1882520159"/>
        <c:axId val="1882536959"/>
      </c:barChart>
      <c:catAx>
        <c:axId val="1882520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882536959"/>
        <c:crosses val="autoZero"/>
        <c:auto val="1"/>
        <c:lblAlgn val="ctr"/>
        <c:lblOffset val="100"/>
        <c:noMultiLvlLbl val="0"/>
      </c:catAx>
      <c:valAx>
        <c:axId val="1882536959"/>
        <c:scaling>
          <c:orientation val="minMax"/>
        </c:scaling>
        <c:delete val="1"/>
        <c:axPos val="l"/>
        <c:numFmt formatCode="General" sourceLinked="1"/>
        <c:majorTickMark val="none"/>
        <c:minorTickMark val="none"/>
        <c:tickLblPos val="nextTo"/>
        <c:crossAx val="188252015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dirty="0"/>
              <a:t>Number of each (as of October</a:t>
            </a:r>
            <a:r>
              <a:rPr lang="en-US" sz="2400" baseline="0" dirty="0"/>
              <a:t> 20 for Trump 2)</a:t>
            </a:r>
            <a:endParaRPr lang="en-US" sz="2400" dirty="0"/>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Exec Orders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GW Bush</c:v>
                </c:pt>
                <c:pt idx="1">
                  <c:v>Obama</c:v>
                </c:pt>
                <c:pt idx="2">
                  <c:v>Trump1</c:v>
                </c:pt>
                <c:pt idx="3">
                  <c:v>Biden</c:v>
                </c:pt>
                <c:pt idx="4">
                  <c:v>Trump2</c:v>
                </c:pt>
              </c:strCache>
            </c:strRef>
          </c:cat>
          <c:val>
            <c:numRef>
              <c:f>Sheet1!$B$2:$B$6</c:f>
              <c:numCache>
                <c:formatCode>General</c:formatCode>
                <c:ptCount val="5"/>
                <c:pt idx="0">
                  <c:v>36</c:v>
                </c:pt>
                <c:pt idx="1">
                  <c:v>35</c:v>
                </c:pt>
                <c:pt idx="2">
                  <c:v>55</c:v>
                </c:pt>
                <c:pt idx="3">
                  <c:v>40</c:v>
                </c:pt>
                <c:pt idx="4">
                  <c:v>210</c:v>
                </c:pt>
              </c:numCache>
            </c:numRef>
          </c:val>
          <c:extLst>
            <c:ext xmlns:c16="http://schemas.microsoft.com/office/drawing/2014/chart" uri="{C3380CC4-5D6E-409C-BE32-E72D297353CC}">
              <c16:uniqueId val="{00000000-A954-4CC5-AB48-8DFEDDF8213A}"/>
            </c:ext>
          </c:extLst>
        </c:ser>
        <c:ser>
          <c:idx val="1"/>
          <c:order val="1"/>
          <c:tx>
            <c:strRef>
              <c:f>Sheet1!$C$1</c:f>
              <c:strCache>
                <c:ptCount val="1"/>
                <c:pt idx="0">
                  <c:v>Pres Memorandums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GW Bush</c:v>
                </c:pt>
                <c:pt idx="1">
                  <c:v>Obama</c:v>
                </c:pt>
                <c:pt idx="2">
                  <c:v>Trump1</c:v>
                </c:pt>
                <c:pt idx="3">
                  <c:v>Biden</c:v>
                </c:pt>
                <c:pt idx="4">
                  <c:v>Trump2</c:v>
                </c:pt>
              </c:strCache>
            </c:strRef>
          </c:cat>
          <c:val>
            <c:numRef>
              <c:f>Sheet1!$C$2:$C$6</c:f>
              <c:numCache>
                <c:formatCode>General</c:formatCode>
                <c:ptCount val="5"/>
                <c:pt idx="0">
                  <c:v>30</c:v>
                </c:pt>
                <c:pt idx="1">
                  <c:v>35</c:v>
                </c:pt>
                <c:pt idx="2">
                  <c:v>39</c:v>
                </c:pt>
                <c:pt idx="3">
                  <c:v>38</c:v>
                </c:pt>
                <c:pt idx="4">
                  <c:v>64</c:v>
                </c:pt>
              </c:numCache>
            </c:numRef>
          </c:val>
          <c:extLst>
            <c:ext xmlns:c16="http://schemas.microsoft.com/office/drawing/2014/chart" uri="{C3380CC4-5D6E-409C-BE32-E72D297353CC}">
              <c16:uniqueId val="{00000001-A954-4CC5-AB48-8DFEDDF8213A}"/>
            </c:ext>
          </c:extLst>
        </c:ser>
        <c:dLbls>
          <c:showLegendKey val="0"/>
          <c:showVal val="0"/>
          <c:showCatName val="0"/>
          <c:showSerName val="0"/>
          <c:showPercent val="0"/>
          <c:showBubbleSize val="0"/>
        </c:dLbls>
        <c:gapWidth val="219"/>
        <c:overlap val="-27"/>
        <c:axId val="1998315871"/>
        <c:axId val="1998316351"/>
      </c:barChart>
      <c:catAx>
        <c:axId val="1998315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998316351"/>
        <c:crosses val="autoZero"/>
        <c:auto val="1"/>
        <c:lblAlgn val="ctr"/>
        <c:lblOffset val="100"/>
        <c:noMultiLvlLbl val="0"/>
      </c:catAx>
      <c:valAx>
        <c:axId val="1998316351"/>
        <c:scaling>
          <c:orientation val="minMax"/>
        </c:scaling>
        <c:delete val="1"/>
        <c:axPos val="l"/>
        <c:numFmt formatCode="General" sourceLinked="1"/>
        <c:majorTickMark val="none"/>
        <c:minorTickMark val="none"/>
        <c:tickLblPos val="nextTo"/>
        <c:crossAx val="19983158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dirty="0"/>
              <a:t>Number of laws signed first 100 days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293866044522212"/>
          <c:y val="0.14142317787199676"/>
          <c:w val="0.79780208029551858"/>
          <c:h val="0.83037169392287502"/>
        </c:manualLayout>
      </c:layout>
      <c:barChart>
        <c:barDir val="bar"/>
        <c:grouping val="clustered"/>
        <c:varyColors val="0"/>
        <c:ser>
          <c:idx val="0"/>
          <c:order val="0"/>
          <c:tx>
            <c:strRef>
              <c:f>Sheet1!$B$1</c:f>
              <c:strCache>
                <c:ptCount val="1"/>
                <c:pt idx="0">
                  <c:v>Number of executive orders first 100 days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Trump2</c:v>
                </c:pt>
                <c:pt idx="1">
                  <c:v>Biden</c:v>
                </c:pt>
                <c:pt idx="2">
                  <c:v>Trump1</c:v>
                </c:pt>
                <c:pt idx="3">
                  <c:v>Obama</c:v>
                </c:pt>
                <c:pt idx="4">
                  <c:v>GW Bush</c:v>
                </c:pt>
              </c:strCache>
            </c:strRef>
          </c:cat>
          <c:val>
            <c:numRef>
              <c:f>Sheet1!$B$2:$B$6</c:f>
              <c:numCache>
                <c:formatCode>General</c:formatCode>
                <c:ptCount val="5"/>
                <c:pt idx="0">
                  <c:v>5</c:v>
                </c:pt>
                <c:pt idx="1">
                  <c:v>11</c:v>
                </c:pt>
                <c:pt idx="2">
                  <c:v>28</c:v>
                </c:pt>
                <c:pt idx="3">
                  <c:v>11</c:v>
                </c:pt>
                <c:pt idx="4">
                  <c:v>7</c:v>
                </c:pt>
              </c:numCache>
            </c:numRef>
          </c:val>
          <c:extLst>
            <c:ext xmlns:c16="http://schemas.microsoft.com/office/drawing/2014/chart" uri="{C3380CC4-5D6E-409C-BE32-E72D297353CC}">
              <c16:uniqueId val="{00000000-7D8A-45E8-89D5-006A8E6582C3}"/>
            </c:ext>
          </c:extLst>
        </c:ser>
        <c:dLbls>
          <c:showLegendKey val="0"/>
          <c:showVal val="0"/>
          <c:showCatName val="0"/>
          <c:showSerName val="0"/>
          <c:showPercent val="0"/>
          <c:showBubbleSize val="0"/>
        </c:dLbls>
        <c:gapWidth val="182"/>
        <c:axId val="1036026064"/>
        <c:axId val="1036028224"/>
      </c:barChart>
      <c:catAx>
        <c:axId val="1036026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36028224"/>
        <c:crosses val="autoZero"/>
        <c:auto val="1"/>
        <c:lblAlgn val="ctr"/>
        <c:lblOffset val="100"/>
        <c:noMultiLvlLbl val="0"/>
      </c:catAx>
      <c:valAx>
        <c:axId val="1036028224"/>
        <c:scaling>
          <c:orientation val="minMax"/>
        </c:scaling>
        <c:delete val="1"/>
        <c:axPos val="b"/>
        <c:numFmt formatCode="General" sourceLinked="1"/>
        <c:majorTickMark val="none"/>
        <c:minorTickMark val="none"/>
        <c:tickLblPos val="nextTo"/>
        <c:crossAx val="103602606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1"/>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percentage of challenges by category</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92F-4B05-B2BE-321D7240D4B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92F-4B05-B2BE-321D7240D4B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92F-4B05-B2BE-321D7240D4B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92F-4B05-B2BE-321D7240D4B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92F-4B05-B2BE-321D7240D4B3}"/>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Other</c:v>
                </c:pt>
                <c:pt idx="1">
                  <c:v>Rights</c:v>
                </c:pt>
                <c:pt idx="2">
                  <c:v>Funding</c:v>
                </c:pt>
                <c:pt idx="3">
                  <c:v>Immigration</c:v>
                </c:pt>
                <c:pt idx="4">
                  <c:v>Workforce</c:v>
                </c:pt>
              </c:strCache>
            </c:strRef>
          </c:cat>
          <c:val>
            <c:numRef>
              <c:f>Sheet1!$B$2:$B$6</c:f>
              <c:numCache>
                <c:formatCode>General</c:formatCode>
                <c:ptCount val="5"/>
                <c:pt idx="0">
                  <c:v>6</c:v>
                </c:pt>
                <c:pt idx="1">
                  <c:v>10</c:v>
                </c:pt>
                <c:pt idx="2">
                  <c:v>22</c:v>
                </c:pt>
                <c:pt idx="3">
                  <c:v>29</c:v>
                </c:pt>
                <c:pt idx="4">
                  <c:v>33</c:v>
                </c:pt>
              </c:numCache>
            </c:numRef>
          </c:val>
          <c:extLst>
            <c:ext xmlns:c16="http://schemas.microsoft.com/office/drawing/2014/chart" uri="{C3380CC4-5D6E-409C-BE32-E72D297353CC}">
              <c16:uniqueId val="{00000000-BE8D-4392-9630-05E3A743F6F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dirty="0"/>
              <a:t>average tariff rate</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
          <c:y val="0.14623708169291338"/>
          <c:w val="0.96604938271604934"/>
          <c:h val="0.68480909612860896"/>
        </c:manualLayout>
      </c:layout>
      <c:lineChart>
        <c:grouping val="standard"/>
        <c:varyColors val="0"/>
        <c:ser>
          <c:idx val="0"/>
          <c:order val="0"/>
          <c:tx>
            <c:strRef>
              <c:f>Sheet1!$B$1</c:f>
              <c:strCache>
                <c:ptCount val="1"/>
                <c:pt idx="0">
                  <c:v>average tax rate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1975</c:v>
                </c:pt>
                <c:pt idx="1">
                  <c:v>2000</c:v>
                </c:pt>
                <c:pt idx="2">
                  <c:v>2024</c:v>
                </c:pt>
                <c:pt idx="3">
                  <c:v>2025</c:v>
                </c:pt>
              </c:numCache>
            </c:numRef>
          </c:cat>
          <c:val>
            <c:numRef>
              <c:f>Sheet1!$B$2:$B$5</c:f>
              <c:numCache>
                <c:formatCode>General</c:formatCode>
                <c:ptCount val="4"/>
                <c:pt idx="0">
                  <c:v>8</c:v>
                </c:pt>
                <c:pt idx="1">
                  <c:v>4</c:v>
                </c:pt>
                <c:pt idx="2">
                  <c:v>2.4</c:v>
                </c:pt>
                <c:pt idx="3">
                  <c:v>19</c:v>
                </c:pt>
              </c:numCache>
            </c:numRef>
          </c:val>
          <c:smooth val="0"/>
          <c:extLst>
            <c:ext xmlns:c16="http://schemas.microsoft.com/office/drawing/2014/chart" uri="{C3380CC4-5D6E-409C-BE32-E72D297353CC}">
              <c16:uniqueId val="{00000000-609D-457F-A9B7-825AB1DC0A5D}"/>
            </c:ext>
          </c:extLst>
        </c:ser>
        <c:dLbls>
          <c:showLegendKey val="0"/>
          <c:showVal val="0"/>
          <c:showCatName val="0"/>
          <c:showSerName val="0"/>
          <c:showPercent val="0"/>
          <c:showBubbleSize val="0"/>
        </c:dLbls>
        <c:smooth val="0"/>
        <c:axId val="1039315520"/>
        <c:axId val="1039318040"/>
      </c:lineChart>
      <c:catAx>
        <c:axId val="1039315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crossAx val="1039318040"/>
        <c:crosses val="autoZero"/>
        <c:auto val="1"/>
        <c:lblAlgn val="ctr"/>
        <c:lblOffset val="100"/>
        <c:noMultiLvlLbl val="0"/>
      </c:catAx>
      <c:valAx>
        <c:axId val="1039318040"/>
        <c:scaling>
          <c:orientation val="minMax"/>
        </c:scaling>
        <c:delete val="1"/>
        <c:axPos val="l"/>
        <c:numFmt formatCode="General" sourceLinked="1"/>
        <c:majorTickMark val="none"/>
        <c:minorTickMark val="none"/>
        <c:tickLblPos val="nextTo"/>
        <c:crossAx val="10393155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b="1"/>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0.00926</cdr:x>
      <cdr:y>0.20755</cdr:y>
    </cdr:from>
    <cdr:to>
      <cdr:x>0.12037</cdr:x>
      <cdr:y>0.43396</cdr:y>
    </cdr:to>
    <cdr:sp macro="" textlink="">
      <cdr:nvSpPr>
        <cdr:cNvPr id="2" name="TextBox 1">
          <a:extLst xmlns:a="http://schemas.openxmlformats.org/drawingml/2006/main">
            <a:ext uri="{FF2B5EF4-FFF2-40B4-BE49-F238E27FC236}">
              <a16:creationId xmlns:a16="http://schemas.microsoft.com/office/drawing/2014/main" id="{3FC23B89-553D-79F8-A9A2-EE32552FD8AA}"/>
            </a:ext>
          </a:extLst>
        </cdr:cNvPr>
        <cdr:cNvSpPr txBox="1"/>
      </cdr:nvSpPr>
      <cdr:spPr>
        <a:xfrm xmlns:a="http://schemas.openxmlformats.org/drawingml/2006/main">
          <a:off x="76200" y="8382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kern="1200" dirty="0"/>
            <a:t>Before 1960</a:t>
          </a:r>
        </a:p>
      </cdr:txBody>
    </cdr:sp>
  </cdr:relSizeAnchor>
  <cdr:relSizeAnchor xmlns:cdr="http://schemas.openxmlformats.org/drawingml/2006/chartDrawing">
    <cdr:from>
      <cdr:x>0.00926</cdr:x>
      <cdr:y>0.58491</cdr:y>
    </cdr:from>
    <cdr:to>
      <cdr:x>0.12037</cdr:x>
      <cdr:y>0.81132</cdr:y>
    </cdr:to>
    <cdr:sp macro="" textlink="">
      <cdr:nvSpPr>
        <cdr:cNvPr id="3" name="TextBox 1">
          <a:extLst xmlns:a="http://schemas.openxmlformats.org/drawingml/2006/main">
            <a:ext uri="{FF2B5EF4-FFF2-40B4-BE49-F238E27FC236}">
              <a16:creationId xmlns:a16="http://schemas.microsoft.com/office/drawing/2014/main" id="{F5E6117F-4150-99E2-DC68-4DCB37F05DA9}"/>
            </a:ext>
          </a:extLst>
        </cdr:cNvPr>
        <cdr:cNvSpPr txBox="1"/>
      </cdr:nvSpPr>
      <cdr:spPr>
        <a:xfrm xmlns:a="http://schemas.openxmlformats.org/drawingml/2006/main">
          <a:off x="76200" y="23622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800" kern="1200" dirty="0"/>
            <a:t>Since 1960</a:t>
          </a:r>
        </a:p>
      </cdr:txBody>
    </cdr:sp>
  </cdr:relSizeAnchor>
</c:userShapes>
</file>

<file path=ppt/drawings/drawing2.xml><?xml version="1.0" encoding="utf-8"?>
<c:userShapes xmlns:c="http://schemas.openxmlformats.org/drawingml/2006/chart">
  <cdr:relSizeAnchor xmlns:cdr="http://schemas.openxmlformats.org/drawingml/2006/chartDrawing">
    <cdr:from>
      <cdr:x>0.5463</cdr:x>
      <cdr:y>0.69231</cdr:y>
    </cdr:from>
    <cdr:to>
      <cdr:x>0.77456</cdr:x>
      <cdr:y>0.93465</cdr:y>
    </cdr:to>
    <cdr:sp macro="" textlink="">
      <cdr:nvSpPr>
        <cdr:cNvPr id="2" name="TextBox 7">
          <a:extLst xmlns:a="http://schemas.openxmlformats.org/drawingml/2006/main">
            <a:ext uri="{FF2B5EF4-FFF2-40B4-BE49-F238E27FC236}">
              <a16:creationId xmlns:a16="http://schemas.microsoft.com/office/drawing/2014/main" id="{AA47F8A8-DD09-5368-4BF8-B08AED684E8D}"/>
            </a:ext>
          </a:extLst>
        </cdr:cNvPr>
        <cdr:cNvSpPr txBox="1"/>
      </cdr:nvSpPr>
      <cdr:spPr>
        <a:xfrm xmlns:a="http://schemas.openxmlformats.org/drawingml/2006/main">
          <a:off x="4495800" y="3429000"/>
          <a:ext cx="1878488" cy="12003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400" dirty="0"/>
            <a:t>The fewest of any post-war president</a:t>
          </a:r>
        </a:p>
      </cdr:txBody>
    </cdr:sp>
  </cdr:relSizeAnchor>
  <cdr:relSizeAnchor xmlns:cdr="http://schemas.openxmlformats.org/drawingml/2006/chartDrawing">
    <cdr:from>
      <cdr:x>0.37037</cdr:x>
      <cdr:y>0.84616</cdr:y>
    </cdr:from>
    <cdr:to>
      <cdr:x>0.55555</cdr:x>
      <cdr:y>0.87692</cdr:y>
    </cdr:to>
    <cdr:cxnSp macro="">
      <cdr:nvCxnSpPr>
        <cdr:cNvPr id="3" name="Straight Arrow Connector 2">
          <a:extLst xmlns:a="http://schemas.openxmlformats.org/drawingml/2006/main">
            <a:ext uri="{FF2B5EF4-FFF2-40B4-BE49-F238E27FC236}">
              <a16:creationId xmlns:a16="http://schemas.microsoft.com/office/drawing/2014/main" id="{F2341E85-1259-3BA4-4205-DCE935728225}"/>
            </a:ext>
          </a:extLst>
        </cdr:cNvPr>
        <cdr:cNvCxnSpPr/>
      </cdr:nvCxnSpPr>
      <cdr:spPr>
        <a:xfrm xmlns:a="http://schemas.openxmlformats.org/drawingml/2006/main" flipH="1">
          <a:off x="3048000" y="4191027"/>
          <a:ext cx="1523964" cy="152373"/>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0.44595</cdr:x>
      <cdr:y>0.40805</cdr:y>
    </cdr:from>
    <cdr:to>
      <cdr:x>0.55405</cdr:x>
      <cdr:y>0.59195</cdr:y>
    </cdr:to>
    <cdr:sp macro="" textlink="">
      <cdr:nvSpPr>
        <cdr:cNvPr id="3" name="TextBox 2">
          <a:extLst xmlns:a="http://schemas.openxmlformats.org/drawingml/2006/main">
            <a:ext uri="{FF2B5EF4-FFF2-40B4-BE49-F238E27FC236}">
              <a16:creationId xmlns:a16="http://schemas.microsoft.com/office/drawing/2014/main" id="{B6BA9C5A-CA7A-CFCD-69E5-5ED9915A45D6}"/>
            </a:ext>
          </a:extLst>
        </cdr:cNvPr>
        <cdr:cNvSpPr txBox="1"/>
      </cdr:nvSpPr>
      <cdr:spPr>
        <a:xfrm xmlns:a="http://schemas.openxmlformats.org/drawingml/2006/main">
          <a:off x="3771900" y="2028825"/>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dirty="0"/>
        </a:p>
      </cdr:txBody>
    </cdr:sp>
  </cdr:relSizeAnchor>
  <cdr:relSizeAnchor xmlns:cdr="http://schemas.openxmlformats.org/drawingml/2006/chartDrawing">
    <cdr:from>
      <cdr:x>0.70721</cdr:x>
      <cdr:y>0.26437</cdr:y>
    </cdr:from>
    <cdr:to>
      <cdr:x>0.92342</cdr:x>
      <cdr:y>0.81609</cdr:y>
    </cdr:to>
    <cdr:sp macro="" textlink="">
      <cdr:nvSpPr>
        <cdr:cNvPr id="4" name="TextBox 3">
          <a:extLst xmlns:a="http://schemas.openxmlformats.org/drawingml/2006/main">
            <a:ext uri="{FF2B5EF4-FFF2-40B4-BE49-F238E27FC236}">
              <a16:creationId xmlns:a16="http://schemas.microsoft.com/office/drawing/2014/main" id="{7D7279DD-B05F-0090-3D37-B8E0332EA52C}"/>
            </a:ext>
          </a:extLst>
        </cdr:cNvPr>
        <cdr:cNvSpPr txBox="1"/>
      </cdr:nvSpPr>
      <cdr:spPr>
        <a:xfrm xmlns:a="http://schemas.openxmlformats.org/drawingml/2006/main">
          <a:off x="5981724" y="1314460"/>
          <a:ext cx="1828747" cy="274318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kern="1200" dirty="0"/>
            <a:t>A record number </a:t>
          </a:r>
        </a:p>
        <a:p xmlns:a="http://schemas.openxmlformats.org/drawingml/2006/main">
          <a:r>
            <a:rPr lang="en-US" sz="2000" b="1" kern="1200" dirty="0"/>
            <a:t>400+ suits have </a:t>
          </a:r>
        </a:p>
        <a:p xmlns:a="http://schemas.openxmlformats.org/drawingml/2006/main">
          <a:r>
            <a:rPr lang="en-US" sz="2000" b="1" kern="1200" dirty="0"/>
            <a:t>been filed in</a:t>
          </a:r>
          <a:br>
            <a:rPr lang="en-US" sz="2000" b="1" kern="1200" dirty="0"/>
          </a:br>
          <a:r>
            <a:rPr lang="en-US" sz="2000" b="1" kern="1200" dirty="0"/>
            <a:t> federal court as </a:t>
          </a:r>
        </a:p>
        <a:p xmlns:a="http://schemas.openxmlformats.org/drawingml/2006/main">
          <a:r>
            <a:rPr lang="en-US" sz="2000" b="1" kern="1200" dirty="0"/>
            <a:t>of the end of </a:t>
          </a:r>
        </a:p>
        <a:p xmlns:a="http://schemas.openxmlformats.org/drawingml/2006/main">
          <a:r>
            <a:rPr lang="en-US" sz="2000" b="1" kern="1200" dirty="0"/>
            <a:t>September.</a:t>
          </a:r>
        </a:p>
      </cdr:txBody>
    </cdr:sp>
  </cdr:relSizeAnchor>
</c:userShapes>
</file>

<file path=ppt/drawings/drawing4.xml><?xml version="1.0" encoding="utf-8"?>
<c:userShapes xmlns:c="http://schemas.openxmlformats.org/drawingml/2006/chart">
  <cdr:relSizeAnchor xmlns:cdr="http://schemas.openxmlformats.org/drawingml/2006/chartDrawing">
    <cdr:from>
      <cdr:x>0.72637</cdr:x>
      <cdr:y>0.36689</cdr:y>
    </cdr:from>
    <cdr:to>
      <cdr:x>1</cdr:x>
      <cdr:y>0.55622</cdr:y>
    </cdr:to>
    <cdr:sp macro="" textlink="">
      <cdr:nvSpPr>
        <cdr:cNvPr id="2" name="TextBox 7">
          <a:extLst xmlns:a="http://schemas.openxmlformats.org/drawingml/2006/main">
            <a:ext uri="{FF2B5EF4-FFF2-40B4-BE49-F238E27FC236}">
              <a16:creationId xmlns:a16="http://schemas.microsoft.com/office/drawing/2014/main" id="{38543C06-39CD-D6C9-A59D-50B441355F67}"/>
            </a:ext>
          </a:extLst>
        </cdr:cNvPr>
        <cdr:cNvSpPr txBox="1"/>
      </cdr:nvSpPr>
      <cdr:spPr>
        <a:xfrm xmlns:a="http://schemas.openxmlformats.org/drawingml/2006/main">
          <a:off x="5977701" y="1789253"/>
          <a:ext cx="2251899" cy="92333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Proportionally, it’s the</a:t>
          </a:r>
        </a:p>
        <a:p xmlns:a="http://schemas.openxmlformats.org/drawingml/2006/main">
          <a:r>
            <a:rPr lang="en-US" dirty="0"/>
            <a:t> largest  increase in </a:t>
          </a:r>
        </a:p>
        <a:p xmlns:a="http://schemas.openxmlformats.org/drawingml/2006/main">
          <a:r>
            <a:rPr lang="en-US" dirty="0"/>
            <a:t>nation’s history</a:t>
          </a:r>
        </a:p>
      </cdr:txBody>
    </cdr:sp>
  </cdr:relSizeAnchor>
  <cdr:relSizeAnchor xmlns:cdr="http://schemas.openxmlformats.org/drawingml/2006/chartDrawing">
    <cdr:from>
      <cdr:x>0.84259</cdr:x>
      <cdr:y>0.22627</cdr:y>
    </cdr:from>
    <cdr:to>
      <cdr:x>0.86318</cdr:x>
      <cdr:y>0.36689</cdr:y>
    </cdr:to>
    <cdr:cxnSp macro="">
      <cdr:nvCxnSpPr>
        <cdr:cNvPr id="3" name="Straight Arrow Connector 2">
          <a:extLst xmlns:a="http://schemas.openxmlformats.org/drawingml/2006/main">
            <a:ext uri="{FF2B5EF4-FFF2-40B4-BE49-F238E27FC236}">
              <a16:creationId xmlns:a16="http://schemas.microsoft.com/office/drawing/2014/main" id="{85CF528B-405C-D8E9-6103-BC1BFFD5E0D1}"/>
            </a:ext>
          </a:extLst>
        </cdr:cNvPr>
        <cdr:cNvCxnSpPr>
          <a:stCxn xmlns:a="http://schemas.openxmlformats.org/drawingml/2006/main" id="2" idx="0"/>
        </cdr:cNvCxnSpPr>
      </cdr:nvCxnSpPr>
      <cdr:spPr>
        <a:xfrm xmlns:a="http://schemas.openxmlformats.org/drawingml/2006/main" flipH="1" flipV="1">
          <a:off x="6934200" y="1103453"/>
          <a:ext cx="169451" cy="6858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0.4537</cdr:x>
      <cdr:y>0.53067</cdr:y>
    </cdr:from>
    <cdr:to>
      <cdr:x>0.5918</cdr:x>
      <cdr:y>0.71816</cdr:y>
    </cdr:to>
    <cdr:cxnSp macro="">
      <cdr:nvCxnSpPr>
        <cdr:cNvPr id="6" name="Straight Arrow Connector 5">
          <a:extLst xmlns:a="http://schemas.openxmlformats.org/drawingml/2006/main">
            <a:ext uri="{FF2B5EF4-FFF2-40B4-BE49-F238E27FC236}">
              <a16:creationId xmlns:a16="http://schemas.microsoft.com/office/drawing/2014/main" id="{270C2DA8-C413-6B0B-31A8-370D077BFC0E}"/>
            </a:ext>
          </a:extLst>
        </cdr:cNvPr>
        <cdr:cNvCxnSpPr/>
      </cdr:nvCxnSpPr>
      <cdr:spPr>
        <a:xfrm xmlns:a="http://schemas.openxmlformats.org/drawingml/2006/main">
          <a:off x="3733800" y="2587984"/>
          <a:ext cx="1136487" cy="91432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0.65094</cdr:x>
      <cdr:y>0.14407</cdr:y>
    </cdr:from>
    <cdr:to>
      <cdr:x>0.80479</cdr:x>
      <cdr:y>0.62828</cdr:y>
    </cdr:to>
    <cdr:sp macro="" textlink="">
      <cdr:nvSpPr>
        <cdr:cNvPr id="2" name="TextBox 1">
          <a:extLst xmlns:a="http://schemas.openxmlformats.org/drawingml/2006/main">
            <a:ext uri="{FF2B5EF4-FFF2-40B4-BE49-F238E27FC236}">
              <a16:creationId xmlns:a16="http://schemas.microsoft.com/office/drawing/2014/main" id="{2D05A351-9AD6-3915-EBB5-4F3604DAA202}"/>
            </a:ext>
          </a:extLst>
        </cdr:cNvPr>
        <cdr:cNvSpPr txBox="1"/>
      </cdr:nvSpPr>
      <cdr:spPr>
        <a:xfrm xmlns:a="http://schemas.openxmlformats.org/drawingml/2006/main">
          <a:off x="5257800" y="647700"/>
          <a:ext cx="1242677" cy="217693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kern="1200" dirty="0"/>
            <a:t>All of the rulings have </a:t>
          </a:r>
        </a:p>
        <a:p xmlns:a="http://schemas.openxmlformats.org/drawingml/2006/main">
          <a:r>
            <a:rPr lang="en-US" sz="2000" kern="1200" dirty="0"/>
            <a:t>been from the “shadow </a:t>
          </a:r>
          <a:br>
            <a:rPr lang="en-US" sz="2000" kern="1200" dirty="0"/>
          </a:br>
          <a:r>
            <a:rPr lang="en-US" sz="2000" kern="1200" dirty="0"/>
            <a:t>docket,” and nearly all </a:t>
          </a:r>
        </a:p>
        <a:p xmlns:a="http://schemas.openxmlformats.org/drawingml/2006/main">
          <a:r>
            <a:rPr lang="en-US" sz="2000" kern="1200" dirty="0"/>
            <a:t>have been 6-3 rulings </a:t>
          </a:r>
        </a:p>
        <a:p xmlns:a="http://schemas.openxmlformats.org/drawingml/2006/main">
          <a:r>
            <a:rPr lang="en-US" sz="2000" kern="1200" dirty="0"/>
            <a:t>with the 6 Republican</a:t>
          </a:r>
        </a:p>
        <a:p xmlns:a="http://schemas.openxmlformats.org/drawingml/2006/main">
          <a:r>
            <a:rPr lang="en-US" sz="2000" kern="1200" dirty="0"/>
            <a:t>appointees in the majority.</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03E9183-4131-4385-A09A-9B11F22396F6}" type="datetimeFigureOut">
              <a:rPr lang="en-US" smtClean="0"/>
              <a:t>10/22/2025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960317F-F8A7-400E-AEFB-456B2D2A6133}" type="slidenum">
              <a:rPr lang="en-US" smtClean="0"/>
              <a:t>‹#›</a:t>
            </a:fld>
            <a:endParaRPr lang="en-US"/>
          </a:p>
        </p:txBody>
      </p:sp>
    </p:spTree>
    <p:extLst>
      <p:ext uri="{BB962C8B-B14F-4D97-AF65-F5344CB8AC3E}">
        <p14:creationId xmlns:p14="http://schemas.microsoft.com/office/powerpoint/2010/main" val="9417873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A5CB6B4-4DF7-4542-A1EE-6F6764EEDA85}" type="datetimeFigureOut">
              <a:rPr lang="en-US" smtClean="0"/>
              <a:pPr/>
              <a:t>10/22/2025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5AF1D0E-2ACE-49E7-A02A-8C632C5E8238}" type="slidenum">
              <a:rPr lang="en-US" smtClean="0"/>
              <a:pPr/>
              <a:t>‹#›</a:t>
            </a:fld>
            <a:endParaRPr lang="en-US"/>
          </a:p>
        </p:txBody>
      </p:sp>
    </p:spTree>
    <p:extLst>
      <p:ext uri="{BB962C8B-B14F-4D97-AF65-F5344CB8AC3E}">
        <p14:creationId xmlns:p14="http://schemas.microsoft.com/office/powerpoint/2010/main" val="1932103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7557B-AC02-F5E3-4E5A-46D0477F63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F7823-5963-BAD3-BDC6-BFE1B26EE1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37AA7-1AA0-E2F1-91CA-CDC9A66509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E02CBD-61E6-E891-8F02-75DCD4E7170B}"/>
              </a:ext>
            </a:extLst>
          </p:cNvPr>
          <p:cNvSpPr>
            <a:spLocks noGrp="1"/>
          </p:cNvSpPr>
          <p:nvPr>
            <p:ph type="sldNum" sz="quarter" idx="10"/>
          </p:nvPr>
        </p:nvSpPr>
        <p:spPr/>
        <p:txBody>
          <a:bodyPr/>
          <a:lstStyle/>
          <a:p>
            <a:fld id="{25AF1D0E-2ACE-49E7-A02A-8C632C5E8238}" type="slidenum">
              <a:rPr lang="en-US" smtClean="0"/>
              <a:pPr/>
              <a:t>1</a:t>
            </a:fld>
            <a:endParaRPr lang="en-US"/>
          </a:p>
        </p:txBody>
      </p:sp>
    </p:spTree>
    <p:extLst>
      <p:ext uri="{BB962C8B-B14F-4D97-AF65-F5344CB8AC3E}">
        <p14:creationId xmlns:p14="http://schemas.microsoft.com/office/powerpoint/2010/main" val="2069589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27</a:t>
            </a:fld>
            <a:endParaRPr lang="en-US"/>
          </a:p>
        </p:txBody>
      </p:sp>
    </p:spTree>
    <p:extLst>
      <p:ext uri="{BB962C8B-B14F-4D97-AF65-F5344CB8AC3E}">
        <p14:creationId xmlns:p14="http://schemas.microsoft.com/office/powerpoint/2010/main" val="4221962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AF1D0E-2ACE-49E7-A02A-8C632C5E8238}" type="slidenum">
              <a:rPr lang="en-US" smtClean="0"/>
              <a:pPr/>
              <a:t>28</a:t>
            </a:fld>
            <a:endParaRPr lang="en-US"/>
          </a:p>
        </p:txBody>
      </p:sp>
    </p:spTree>
    <p:extLst>
      <p:ext uri="{BB962C8B-B14F-4D97-AF65-F5344CB8AC3E}">
        <p14:creationId xmlns:p14="http://schemas.microsoft.com/office/powerpoint/2010/main" val="972633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29</a:t>
            </a:fld>
            <a:endParaRPr lang="en-US"/>
          </a:p>
        </p:txBody>
      </p:sp>
    </p:spTree>
    <p:extLst>
      <p:ext uri="{BB962C8B-B14F-4D97-AF65-F5344CB8AC3E}">
        <p14:creationId xmlns:p14="http://schemas.microsoft.com/office/powerpoint/2010/main" val="1882894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31</a:t>
            </a:fld>
            <a:endParaRPr lang="en-US"/>
          </a:p>
        </p:txBody>
      </p:sp>
    </p:spTree>
    <p:extLst>
      <p:ext uri="{BB962C8B-B14F-4D97-AF65-F5344CB8AC3E}">
        <p14:creationId xmlns:p14="http://schemas.microsoft.com/office/powerpoint/2010/main" val="856971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32</a:t>
            </a:fld>
            <a:endParaRPr lang="en-US"/>
          </a:p>
        </p:txBody>
      </p:sp>
    </p:spTree>
    <p:extLst>
      <p:ext uri="{BB962C8B-B14F-4D97-AF65-F5344CB8AC3E}">
        <p14:creationId xmlns:p14="http://schemas.microsoft.com/office/powerpoint/2010/main" val="289817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33</a:t>
            </a:fld>
            <a:endParaRPr lang="en-US"/>
          </a:p>
        </p:txBody>
      </p:sp>
    </p:spTree>
    <p:extLst>
      <p:ext uri="{BB962C8B-B14F-4D97-AF65-F5344CB8AC3E}">
        <p14:creationId xmlns:p14="http://schemas.microsoft.com/office/powerpoint/2010/main" val="1378836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34</a:t>
            </a:fld>
            <a:endParaRPr lang="en-US"/>
          </a:p>
        </p:txBody>
      </p:sp>
    </p:spTree>
    <p:extLst>
      <p:ext uri="{BB962C8B-B14F-4D97-AF65-F5344CB8AC3E}">
        <p14:creationId xmlns:p14="http://schemas.microsoft.com/office/powerpoint/2010/main" val="187598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35</a:t>
            </a:fld>
            <a:endParaRPr lang="en-US"/>
          </a:p>
        </p:txBody>
      </p:sp>
    </p:spTree>
    <p:extLst>
      <p:ext uri="{BB962C8B-B14F-4D97-AF65-F5344CB8AC3E}">
        <p14:creationId xmlns:p14="http://schemas.microsoft.com/office/powerpoint/2010/main" val="2109479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38</a:t>
            </a:fld>
            <a:endParaRPr lang="en-US"/>
          </a:p>
        </p:txBody>
      </p:sp>
    </p:spTree>
    <p:extLst>
      <p:ext uri="{BB962C8B-B14F-4D97-AF65-F5344CB8AC3E}">
        <p14:creationId xmlns:p14="http://schemas.microsoft.com/office/powerpoint/2010/main" val="4031559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CA52E-77EE-CA76-F50A-F9703032D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A3678F-27CC-7CA8-A1FD-F1792CFB5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85CBB-3390-9181-01EF-BC802F3880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AB173F-A3A0-4C29-AC0B-3DACCBB6B666}"/>
              </a:ext>
            </a:extLst>
          </p:cNvPr>
          <p:cNvSpPr>
            <a:spLocks noGrp="1"/>
          </p:cNvSpPr>
          <p:nvPr>
            <p:ph type="sldNum" sz="quarter" idx="10"/>
          </p:nvPr>
        </p:nvSpPr>
        <p:spPr/>
        <p:txBody>
          <a:bodyPr/>
          <a:lstStyle/>
          <a:p>
            <a:fld id="{25AF1D0E-2ACE-49E7-A02A-8C632C5E8238}" type="slidenum">
              <a:rPr lang="en-US" smtClean="0"/>
              <a:pPr/>
              <a:t>3</a:t>
            </a:fld>
            <a:endParaRPr lang="en-US"/>
          </a:p>
        </p:txBody>
      </p:sp>
    </p:spTree>
    <p:extLst>
      <p:ext uri="{BB962C8B-B14F-4D97-AF65-F5344CB8AC3E}">
        <p14:creationId xmlns:p14="http://schemas.microsoft.com/office/powerpoint/2010/main" val="3493612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F19DE-FF00-8CE3-32F3-8C5B13E11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A382E-87E0-F999-4AD9-A9EDE0D55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7E7B12-DC53-ADD0-AF2D-A892D5ED8E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A61D06-61E1-55CE-497F-3798D6572B7B}"/>
              </a:ext>
            </a:extLst>
          </p:cNvPr>
          <p:cNvSpPr>
            <a:spLocks noGrp="1"/>
          </p:cNvSpPr>
          <p:nvPr>
            <p:ph type="sldNum" sz="quarter" idx="5"/>
          </p:nvPr>
        </p:nvSpPr>
        <p:spPr/>
        <p:txBody>
          <a:bodyPr/>
          <a:lstStyle/>
          <a:p>
            <a:fld id="{25AF1D0E-2ACE-49E7-A02A-8C632C5E8238}" type="slidenum">
              <a:rPr lang="en-US" smtClean="0"/>
              <a:pPr/>
              <a:t>5</a:t>
            </a:fld>
            <a:endParaRPr lang="en-US"/>
          </a:p>
        </p:txBody>
      </p:sp>
    </p:spTree>
    <p:extLst>
      <p:ext uri="{BB962C8B-B14F-4D97-AF65-F5344CB8AC3E}">
        <p14:creationId xmlns:p14="http://schemas.microsoft.com/office/powerpoint/2010/main" val="2332620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0C43F-E1DC-508D-FBF1-B7A0978CB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F90D4B-C508-50FF-E055-8BA9855CC5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65A14A-0706-FC1C-FD5E-8DA2D258A6F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789397-4C4B-3074-ADC0-9575F0BA336F}"/>
              </a:ext>
            </a:extLst>
          </p:cNvPr>
          <p:cNvSpPr>
            <a:spLocks noGrp="1"/>
          </p:cNvSpPr>
          <p:nvPr>
            <p:ph type="sldNum" sz="quarter" idx="5"/>
          </p:nvPr>
        </p:nvSpPr>
        <p:spPr/>
        <p:txBody>
          <a:bodyPr/>
          <a:lstStyle/>
          <a:p>
            <a:fld id="{25AF1D0E-2ACE-49E7-A02A-8C632C5E8238}" type="slidenum">
              <a:rPr lang="en-US" smtClean="0"/>
              <a:pPr/>
              <a:t>6</a:t>
            </a:fld>
            <a:endParaRPr lang="en-US"/>
          </a:p>
        </p:txBody>
      </p:sp>
    </p:spTree>
    <p:extLst>
      <p:ext uri="{BB962C8B-B14F-4D97-AF65-F5344CB8AC3E}">
        <p14:creationId xmlns:p14="http://schemas.microsoft.com/office/powerpoint/2010/main" val="2051336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94FF2-C5FC-F11F-B00E-68E40870A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EB01E1-DBFF-3674-0C82-7690D66725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747773-2A43-A809-9695-CAD6DA4378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72910E-B30A-DF5E-1B63-683342B5A6E8}"/>
              </a:ext>
            </a:extLst>
          </p:cNvPr>
          <p:cNvSpPr>
            <a:spLocks noGrp="1"/>
          </p:cNvSpPr>
          <p:nvPr>
            <p:ph type="sldNum" sz="quarter" idx="5"/>
          </p:nvPr>
        </p:nvSpPr>
        <p:spPr/>
        <p:txBody>
          <a:bodyPr/>
          <a:lstStyle/>
          <a:p>
            <a:fld id="{25AF1D0E-2ACE-49E7-A02A-8C632C5E8238}" type="slidenum">
              <a:rPr lang="en-US" smtClean="0"/>
              <a:pPr/>
              <a:t>7</a:t>
            </a:fld>
            <a:endParaRPr lang="en-US"/>
          </a:p>
        </p:txBody>
      </p:sp>
    </p:spTree>
    <p:extLst>
      <p:ext uri="{BB962C8B-B14F-4D97-AF65-F5344CB8AC3E}">
        <p14:creationId xmlns:p14="http://schemas.microsoft.com/office/powerpoint/2010/main" val="93336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AF1D0E-2ACE-49E7-A02A-8C632C5E8238}" type="slidenum">
              <a:rPr lang="en-US" smtClean="0"/>
              <a:pPr/>
              <a:t>11</a:t>
            </a:fld>
            <a:endParaRPr lang="en-US"/>
          </a:p>
        </p:txBody>
      </p:sp>
    </p:spTree>
    <p:extLst>
      <p:ext uri="{BB962C8B-B14F-4D97-AF65-F5344CB8AC3E}">
        <p14:creationId xmlns:p14="http://schemas.microsoft.com/office/powerpoint/2010/main" val="1292731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19</a:t>
            </a:fld>
            <a:endParaRPr lang="en-US"/>
          </a:p>
        </p:txBody>
      </p:sp>
    </p:spTree>
    <p:extLst>
      <p:ext uri="{BB962C8B-B14F-4D97-AF65-F5344CB8AC3E}">
        <p14:creationId xmlns:p14="http://schemas.microsoft.com/office/powerpoint/2010/main" val="760377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AF1D0E-2ACE-49E7-A02A-8C632C5E8238}" type="slidenum">
              <a:rPr lang="en-US" smtClean="0"/>
              <a:pPr/>
              <a:t>21</a:t>
            </a:fld>
            <a:endParaRPr lang="en-US"/>
          </a:p>
        </p:txBody>
      </p:sp>
    </p:spTree>
    <p:extLst>
      <p:ext uri="{BB962C8B-B14F-4D97-AF65-F5344CB8AC3E}">
        <p14:creationId xmlns:p14="http://schemas.microsoft.com/office/powerpoint/2010/main" val="954591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AF1D0E-2ACE-49E7-A02A-8C632C5E8238}" type="slidenum">
              <a:rPr lang="en-US" smtClean="0"/>
              <a:pPr/>
              <a:t>22</a:t>
            </a:fld>
            <a:endParaRPr lang="en-US"/>
          </a:p>
        </p:txBody>
      </p:sp>
    </p:spTree>
    <p:extLst>
      <p:ext uri="{BB962C8B-B14F-4D97-AF65-F5344CB8AC3E}">
        <p14:creationId xmlns:p14="http://schemas.microsoft.com/office/powerpoint/2010/main" val="2308524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ctr"/>
            <a:fld id="{23A271A1-F6D6-438B-A432-4747EE7ECD40}" type="datetimeFigureOut">
              <a:rPr lang="en-US" smtClean="0">
                <a:solidFill>
                  <a:prstClr val="white">
                    <a:tint val="95000"/>
                  </a:prstClr>
                </a:solidFill>
              </a:rPr>
              <a:pPr algn="ctr"/>
              <a:t>10/22/2025</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a:endParaRPr lang="en-US" dirty="0">
              <a:solidFill>
                <a:srgbClr val="D4D4D6"/>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white">
                    <a:tint val="95000"/>
                  </a:prstClr>
                </a:solidFill>
              </a:rPr>
              <a:pPr/>
              <a:t>‹#›</a:t>
            </a:fld>
            <a:endParaRPr lang="en-US" dirty="0">
              <a:solidFill>
                <a:srgbClr val="D4D4D6"/>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10/22/2025</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10/22/2025</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prstClr val="black">
                  <a:tint val="9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2"/>
            <a:ext cx="8458200" cy="678611"/>
          </a:xfrm>
          <a:prstGeom prst="rect">
            <a:avLst/>
          </a:prstGeom>
        </p:spPr>
        <p:txBody>
          <a:bodyPr anchor="ctr"/>
          <a:lstStyle>
            <a:lvl1pPr>
              <a:defRPr sz="36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1"/>
            <a:ext cx="8458200" cy="4971691"/>
          </a:xfrm>
          <a:prstGeom prst="rect">
            <a:avLst/>
          </a:prstGeom>
        </p:spPr>
        <p:txBody>
          <a:bodyPr/>
          <a:lstStyle>
            <a:lvl1pPr>
              <a:defRPr sz="3200"/>
            </a:lvl1pPr>
            <a:lvl2pPr>
              <a:defRPr sz="2800"/>
            </a:lvl2pPr>
          </a:lstStyle>
          <a:p>
            <a:pPr lvl="0"/>
            <a:r>
              <a:rPr lang="en-US" dirty="0"/>
              <a:t>Slide Content</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5"/>
            <a:ext cx="6972301" cy="173037"/>
          </a:xfrm>
        </p:spPr>
        <p:txBody>
          <a:bodyPr anchor="ctr">
            <a:noAutofit/>
          </a:bodyPr>
          <a:lstStyle>
            <a:lvl1pPr algn="r">
              <a:defRPr sz="600">
                <a:solidFill>
                  <a:schemeClr val="tx1"/>
                </a:solidFill>
              </a:defRPr>
            </a:lvl1pPr>
            <a:lvl2pPr algn="r">
              <a:defRPr sz="675"/>
            </a:lvl2pPr>
            <a:lvl3pPr algn="r">
              <a:defRPr sz="675"/>
            </a:lvl3pPr>
            <a:lvl4pPr algn="r">
              <a:defRPr sz="675"/>
            </a:lvl4pPr>
            <a:lvl5pPr algn="r">
              <a:defRPr sz="675"/>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
        <p:nvSpPr>
          <p:cNvPr id="6" name="Text Placeholder 5">
            <a:extLst>
              <a:ext uri="{FF2B5EF4-FFF2-40B4-BE49-F238E27FC236}">
                <a16:creationId xmlns:a16="http://schemas.microsoft.com/office/drawing/2014/main" id="{696C49B9-6ED8-4C3A-875C-C9B23D8A1F8D}"/>
              </a:ext>
            </a:extLst>
          </p:cNvPr>
          <p:cNvSpPr>
            <a:spLocks noGrp="1"/>
          </p:cNvSpPr>
          <p:nvPr>
            <p:ph type="body" sz="quarter" idx="14" hasCustomPrompt="1"/>
          </p:nvPr>
        </p:nvSpPr>
        <p:spPr>
          <a:xfrm>
            <a:off x="3133725" y="6315077"/>
            <a:ext cx="3028950" cy="227013"/>
          </a:xfrm>
        </p:spPr>
        <p:txBody>
          <a:bodyPr/>
          <a:lstStyle>
            <a:lvl1pPr algn="ctr">
              <a:defRPr sz="600">
                <a:latin typeface="Sanserif"/>
              </a:defRPr>
            </a:lvl1pPr>
          </a:lstStyle>
          <a:p>
            <a:pPr lvl="0"/>
            <a:r>
              <a:rPr lang="en-US" dirty="0"/>
              <a:t>Add text alternative link, if needed.</a:t>
            </a:r>
          </a:p>
        </p:txBody>
      </p:sp>
    </p:spTree>
    <p:extLst>
      <p:ext uri="{BB962C8B-B14F-4D97-AF65-F5344CB8AC3E}">
        <p14:creationId xmlns:p14="http://schemas.microsoft.com/office/powerpoint/2010/main" val="1784708171"/>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7827035" y="6528815"/>
            <a:ext cx="958613" cy="228600"/>
          </a:xfrm>
          <a:prstGeom prst="rect">
            <a:avLst/>
          </a:prstGeom>
        </p:spPr>
        <p:txBody>
          <a:bodyPr vert="horz" lIns="91440" tIns="45720" rIns="91440" bIns="45720" rtlCol="0" anchor="ctr"/>
          <a:lstStyle>
            <a:lvl1pPr algn="r">
              <a:defRPr sz="506"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356616" y="1371600"/>
            <a:ext cx="85344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472185" y="274321"/>
            <a:ext cx="7430276"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4386" y="343719"/>
            <a:ext cx="879766" cy="879766"/>
          </a:xfrm>
          <a:prstGeom prst="rect">
            <a:avLst/>
          </a:prstGeom>
        </p:spPr>
      </p:pic>
    </p:spTree>
    <p:extLst>
      <p:ext uri="{BB962C8B-B14F-4D97-AF65-F5344CB8AC3E}">
        <p14:creationId xmlns:p14="http://schemas.microsoft.com/office/powerpoint/2010/main" val="1841586777"/>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10/22/2025</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32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white">
                    <a:tint val="95000"/>
                  </a:prstClr>
                </a:solidFill>
              </a:rPr>
              <a:pPr/>
              <a:t>10/22/2025</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pPr algn="ctr"/>
            <a:fld id="{F0C94032-CD4C-4C25-B0C2-CEC720522D92}" type="slidenum">
              <a:rPr lang="en-US" smtClean="0">
                <a:solidFill>
                  <a:prstClr val="white">
                    <a:tint val="95000"/>
                  </a:prstClr>
                </a:solidFill>
              </a:rPr>
              <a:pPr algn="ctr"/>
              <a:t>‹#›</a:t>
            </a:fld>
            <a:endParaRPr lang="en-US" sz="2400" dirty="0">
              <a:solidFill>
                <a:srgbClr val="FFFFFF"/>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10/22/2025</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A271A1-F6D6-438B-A432-4747EE7ECD40}" type="datetimeFigureOut">
              <a:rPr lang="en-US" smtClean="0">
                <a:solidFill>
                  <a:prstClr val="black">
                    <a:tint val="95000"/>
                  </a:prstClr>
                </a:solidFill>
              </a:rPr>
              <a:pPr/>
              <a:t>10/22/2025</a:t>
            </a:fld>
            <a:endParaRPr lang="en-US">
              <a:solidFill>
                <a:prstClr val="black">
                  <a:tint val="95000"/>
                </a:prstClr>
              </a:solidFil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endParaRPr>
          </a:p>
        </p:txBody>
      </p:sp>
      <p:sp>
        <p:nvSpPr>
          <p:cNvPr id="9" name="Slide Number Placeholder 8"/>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solidFill>
                  <a:prstClr val="black">
                    <a:tint val="95000"/>
                  </a:prstClr>
                </a:solidFill>
              </a:rPr>
              <a:pPr/>
              <a:t>10/22/2025</a:t>
            </a:fld>
            <a:endParaRPr lang="en-US">
              <a:solidFill>
                <a:prstClr val="black">
                  <a:tint val="95000"/>
                </a:prstClr>
              </a:solidFil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endParaRPr>
          </a:p>
        </p:txBody>
      </p:sp>
      <p:sp>
        <p:nvSpPr>
          <p:cNvPr id="5" name="Slide Number Placeholder 4"/>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solidFill>
                  <a:prstClr val="black">
                    <a:tint val="95000"/>
                  </a:prstClr>
                </a:solidFill>
              </a:rPr>
              <a:pPr/>
              <a:t>10/22/2025</a:t>
            </a:fld>
            <a:endParaRPr lang="en-US">
              <a:solidFill>
                <a:prstClr val="black">
                  <a:tint val="9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95000"/>
                </a:prstClr>
              </a:solidFill>
            </a:endParaRPr>
          </a:p>
        </p:txBody>
      </p:sp>
      <p:sp>
        <p:nvSpPr>
          <p:cNvPr id="4" name="Slide Number Placeholder 3"/>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5A6378"/>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10/22/2025</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10/22/2025</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dirty="0">
              <a:solidFill>
                <a:prstClr val="white">
                  <a:shade val="50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sz="2800" dirty="0">
              <a:solidFill>
                <a:prstClr val="black">
                  <a:tint val="9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23A271A1-F6D6-438B-A432-4747EE7ECD40}" type="datetimeFigureOut">
              <a:rPr lang="en-US" smtClean="0">
                <a:solidFill>
                  <a:prstClr val="black">
                    <a:tint val="95000"/>
                  </a:prstClr>
                </a:solidFill>
              </a:rPr>
              <a:pPr/>
              <a:t>10/22/2025</a:t>
            </a:fld>
            <a:endParaRPr lang="en-US" sz="1400" dirty="0">
              <a:solidFill>
                <a:srgbClr val="5A6378"/>
              </a:solidFill>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sz="1400" dirty="0">
              <a:solidFill>
                <a:srgbClr val="5A6378"/>
              </a:solidFill>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pPr algn="ctr"/>
            <a:fld id="{F0C94032-CD4C-4C25-B0C2-CEC720522D92}" type="slidenum">
              <a:rPr lang="en-US" smtClean="0">
                <a:solidFill>
                  <a:prstClr val="black">
                    <a:tint val="95000"/>
                  </a:prstClr>
                </a:solidFill>
              </a:rPr>
              <a:pPr algn="ctr"/>
              <a:t>‹#›</a:t>
            </a:fld>
            <a:endParaRPr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32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84E9C-09E0-5BCA-1D33-38CA0CB826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83261A-EF8A-032B-D4E1-B69CCFBDD98C}"/>
              </a:ext>
            </a:extLst>
          </p:cNvPr>
          <p:cNvSpPr>
            <a:spLocks noGrp="1"/>
          </p:cNvSpPr>
          <p:nvPr>
            <p:ph type="title"/>
          </p:nvPr>
        </p:nvSpPr>
        <p:spPr>
          <a:xfrm>
            <a:off x="729065" y="1228725"/>
            <a:ext cx="7772400" cy="2200275"/>
          </a:xfrm>
        </p:spPr>
        <p:txBody>
          <a:bodyPr anchor="b">
            <a:normAutofit/>
          </a:bodyPr>
          <a:lstStyle/>
          <a:p>
            <a:pPr algn="ctr"/>
            <a:r>
              <a:rPr lang="en-US" dirty="0"/>
              <a:t>Donald Trump &amp;</a:t>
            </a:r>
            <a:br>
              <a:rPr lang="en-US" dirty="0"/>
            </a:br>
            <a:r>
              <a:rPr lang="en-US" dirty="0"/>
              <a:t>Presidential Power</a:t>
            </a:r>
          </a:p>
        </p:txBody>
      </p:sp>
      <p:sp>
        <p:nvSpPr>
          <p:cNvPr id="3" name="Subtitle 2">
            <a:extLst>
              <a:ext uri="{FF2B5EF4-FFF2-40B4-BE49-F238E27FC236}">
                <a16:creationId xmlns:a16="http://schemas.microsoft.com/office/drawing/2014/main" id="{0F9AD7F6-4597-B42B-B1BD-BEC406FA4B89}"/>
              </a:ext>
            </a:extLst>
          </p:cNvPr>
          <p:cNvSpPr>
            <a:spLocks noGrp="1"/>
          </p:cNvSpPr>
          <p:nvPr>
            <p:ph type="body" idx="1"/>
          </p:nvPr>
        </p:nvSpPr>
        <p:spPr>
          <a:xfrm>
            <a:off x="722313" y="4626864"/>
            <a:ext cx="7772400" cy="1500187"/>
          </a:xfrm>
        </p:spPr>
        <p:txBody>
          <a:bodyPr anchor="t">
            <a:normAutofit/>
          </a:bodyPr>
          <a:lstStyle/>
          <a:p>
            <a:pPr algn="ctr"/>
            <a:r>
              <a:rPr lang="en-US" dirty="0"/>
              <a:t>October 23, 2025</a:t>
            </a:r>
            <a:br>
              <a:rPr lang="en-US" dirty="0"/>
            </a:br>
            <a:r>
              <a:rPr lang="en-US" dirty="0"/>
              <a:t>Tom Patterson</a:t>
            </a:r>
          </a:p>
        </p:txBody>
      </p:sp>
      <p:pic>
        <p:nvPicPr>
          <p:cNvPr id="5" name="Picture 4" descr="A red sign with white text&#10;&#10;Description automatically generated">
            <a:extLst>
              <a:ext uri="{FF2B5EF4-FFF2-40B4-BE49-F238E27FC236}">
                <a16:creationId xmlns:a16="http://schemas.microsoft.com/office/drawing/2014/main" id="{0C6B0F1F-2132-3E01-2C21-1E361BDC78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6230"/>
            <a:ext cx="1621402" cy="1621402"/>
          </a:xfrm>
          <a:prstGeom prst="rect">
            <a:avLst/>
          </a:prstGeom>
        </p:spPr>
      </p:pic>
    </p:spTree>
    <p:extLst>
      <p:ext uri="{BB962C8B-B14F-4D97-AF65-F5344CB8AC3E}">
        <p14:creationId xmlns:p14="http://schemas.microsoft.com/office/powerpoint/2010/main" val="2053225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1949A-6136-4EFF-4BCA-8ED9424CEB5D}"/>
              </a:ext>
            </a:extLst>
          </p:cNvPr>
          <p:cNvSpPr>
            <a:spLocks noGrp="1"/>
          </p:cNvSpPr>
          <p:nvPr>
            <p:ph type="title"/>
          </p:nvPr>
        </p:nvSpPr>
        <p:spPr>
          <a:xfrm>
            <a:off x="457200" y="533400"/>
            <a:ext cx="8229600" cy="990600"/>
          </a:xfrm>
        </p:spPr>
        <p:txBody>
          <a:bodyPr anchor="ctr">
            <a:normAutofit fontScale="90000"/>
          </a:bodyPr>
          <a:lstStyle/>
          <a:p>
            <a:pPr algn="ctr"/>
            <a:r>
              <a:rPr lang="en-US" dirty="0"/>
              <a:t>The Stewardship Theory –</a:t>
            </a:r>
            <a:br>
              <a:rPr lang="en-US" dirty="0"/>
            </a:br>
            <a:r>
              <a:rPr lang="en-US" dirty="0"/>
              <a:t>Congress as a Co-Equal Branch of Government</a:t>
            </a:r>
          </a:p>
        </p:txBody>
      </p:sp>
      <p:sp>
        <p:nvSpPr>
          <p:cNvPr id="3" name="Content Placeholder 2">
            <a:extLst>
              <a:ext uri="{FF2B5EF4-FFF2-40B4-BE49-F238E27FC236}">
                <a16:creationId xmlns:a16="http://schemas.microsoft.com/office/drawing/2014/main" id="{7428B033-1222-8C5E-C7F4-B35903C5C6FD}"/>
              </a:ext>
            </a:extLst>
          </p:cNvPr>
          <p:cNvSpPr>
            <a:spLocks noGrp="1"/>
          </p:cNvSpPr>
          <p:nvPr>
            <p:ph sz="half" idx="1"/>
          </p:nvPr>
        </p:nvSpPr>
        <p:spPr>
          <a:xfrm>
            <a:off x="457200" y="1673352"/>
            <a:ext cx="4191000" cy="4718304"/>
          </a:xfrm>
        </p:spPr>
        <p:txBody>
          <a:bodyPr>
            <a:normAutofit fontScale="92500"/>
          </a:bodyPr>
          <a:lstStyle/>
          <a:p>
            <a:pPr marL="0" indent="0">
              <a:buNone/>
            </a:pPr>
            <a:r>
              <a:rPr lang="en-US" dirty="0"/>
              <a:t>Congress’s importance was the foundation of Richard Neustadt’s claim that presidential power is </a:t>
            </a:r>
            <a:r>
              <a:rPr lang="en-US" b="1" dirty="0"/>
              <a:t>“the power to persuade.”</a:t>
            </a:r>
          </a:p>
          <a:p>
            <a:pPr marL="0" indent="0">
              <a:buNone/>
            </a:pPr>
            <a:r>
              <a:rPr lang="en-US" dirty="0"/>
              <a:t>Neustadt saw the presidency as a </a:t>
            </a:r>
            <a:r>
              <a:rPr lang="en-US" b="1" dirty="0"/>
              <a:t>personalized office</a:t>
            </a:r>
            <a:r>
              <a:rPr lang="en-US" dirty="0"/>
              <a:t>, its power dependent on the persuasive skills of the occupant, particularly in dealing with Congress.</a:t>
            </a:r>
          </a:p>
        </p:txBody>
      </p:sp>
      <p:pic>
        <p:nvPicPr>
          <p:cNvPr id="5" name="Picture 4" descr="A book cover with a group of men">
            <a:extLst>
              <a:ext uri="{FF2B5EF4-FFF2-40B4-BE49-F238E27FC236}">
                <a16:creationId xmlns:a16="http://schemas.microsoft.com/office/drawing/2014/main" id="{F70445C8-6598-512D-B362-5D3E70B3C2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7592" y="1673352"/>
            <a:ext cx="3139816" cy="4718304"/>
          </a:xfrm>
          <a:prstGeom prst="rect">
            <a:avLst/>
          </a:prstGeom>
          <a:noFill/>
        </p:spPr>
      </p:pic>
    </p:spTree>
    <p:extLst>
      <p:ext uri="{BB962C8B-B14F-4D97-AF65-F5344CB8AC3E}">
        <p14:creationId xmlns:p14="http://schemas.microsoft.com/office/powerpoint/2010/main" val="1848473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E8E27F-DF55-3196-4046-7AA2E1682DF2}"/>
              </a:ext>
            </a:extLst>
          </p:cNvPr>
          <p:cNvSpPr>
            <a:spLocks noGrp="1"/>
          </p:cNvSpPr>
          <p:nvPr>
            <p:ph type="title"/>
          </p:nvPr>
        </p:nvSpPr>
        <p:spPr/>
        <p:txBody>
          <a:bodyPr>
            <a:normAutofit fontScale="90000"/>
          </a:bodyPr>
          <a:lstStyle/>
          <a:p>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Institutional Presidency Theory </a:t>
            </a:r>
            <a:b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(aka, Unilateral Powers Theory or Unilateral Presidential Action Theory)</a:t>
            </a:r>
            <a:endParaRPr lang="en-US" sz="2200" dirty="0"/>
          </a:p>
        </p:txBody>
      </p:sp>
      <p:sp>
        <p:nvSpPr>
          <p:cNvPr id="6" name="Content Placeholder 5">
            <a:extLst>
              <a:ext uri="{FF2B5EF4-FFF2-40B4-BE49-F238E27FC236}">
                <a16:creationId xmlns:a16="http://schemas.microsoft.com/office/drawing/2014/main" id="{063744E2-B8B4-4FAA-1A0A-016F0EBC0320}"/>
              </a:ext>
            </a:extLst>
          </p:cNvPr>
          <p:cNvSpPr>
            <a:spLocks noGrp="1"/>
          </p:cNvSpPr>
          <p:nvPr>
            <p:ph idx="1"/>
          </p:nvPr>
        </p:nvSpPr>
        <p:spPr>
          <a:xfrm>
            <a:off x="1066800" y="1676400"/>
            <a:ext cx="7467600" cy="4114800"/>
          </a:xfrm>
        </p:spPr>
        <p:txBody>
          <a:bodyPr>
            <a:normAutofit/>
          </a:bodyPr>
          <a:lstStyle/>
          <a:p>
            <a:pPr marL="0" indent="0">
              <a:buNone/>
            </a:pPr>
            <a:r>
              <a:rPr lang="en-US" sz="2800" dirty="0"/>
              <a:t>Noting a growing tendency of presidents to downplay legislative action in favor of executive action, political scientists William Howell and Terry Moe in the 1990s proposed an alternative theory of presidential power, one resting on the executive branch’s </a:t>
            </a:r>
            <a:r>
              <a:rPr lang="en-US" sz="2800" b="1" dirty="0"/>
              <a:t>institutional features </a:t>
            </a:r>
            <a:r>
              <a:rPr lang="en-US" sz="2800" dirty="0"/>
              <a:t>such as staffing and expertise.</a:t>
            </a:r>
          </a:p>
        </p:txBody>
      </p:sp>
    </p:spTree>
    <p:extLst>
      <p:ext uri="{BB962C8B-B14F-4D97-AF65-F5344CB8AC3E}">
        <p14:creationId xmlns:p14="http://schemas.microsoft.com/office/powerpoint/2010/main" val="2470638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3F42F-C970-8C0C-E8AF-83B8D4717B84}"/>
              </a:ext>
            </a:extLst>
          </p:cNvPr>
          <p:cNvSpPr>
            <a:spLocks noGrp="1"/>
          </p:cNvSpPr>
          <p:nvPr>
            <p:ph type="title"/>
          </p:nvPr>
        </p:nvSpPr>
        <p:spPr/>
        <p:txBody>
          <a:bodyPr>
            <a:normAutofit fontScale="90000"/>
          </a:bodyPr>
          <a:lstStyle/>
          <a:p>
            <a:r>
              <a:rPr lang="en-US" dirty="0"/>
              <a:t>Logic of the Institutional Presidency Theory</a:t>
            </a:r>
          </a:p>
        </p:txBody>
      </p:sp>
      <p:sp>
        <p:nvSpPr>
          <p:cNvPr id="3" name="Content Placeholder 2">
            <a:extLst>
              <a:ext uri="{FF2B5EF4-FFF2-40B4-BE49-F238E27FC236}">
                <a16:creationId xmlns:a16="http://schemas.microsoft.com/office/drawing/2014/main" id="{F964BC5B-6703-465D-8426-19742E8D6A01}"/>
              </a:ext>
            </a:extLst>
          </p:cNvPr>
          <p:cNvSpPr>
            <a:spLocks noGrp="1"/>
          </p:cNvSpPr>
          <p:nvPr>
            <p:ph idx="1"/>
          </p:nvPr>
        </p:nvSpPr>
        <p:spPr>
          <a:xfrm>
            <a:off x="838200" y="1676400"/>
            <a:ext cx="7696200" cy="4648200"/>
          </a:xfrm>
        </p:spPr>
        <p:txBody>
          <a:bodyPr>
            <a:normAutofit/>
          </a:bodyPr>
          <a:lstStyle/>
          <a:p>
            <a:r>
              <a:rPr lang="en-US" sz="2800" dirty="0"/>
              <a:t>The growth of the institutional presidency provides </a:t>
            </a:r>
            <a:r>
              <a:rPr lang="en-US" sz="2800" b="1" dirty="0"/>
              <a:t>organizational resources </a:t>
            </a:r>
            <a:r>
              <a:rPr lang="en-US" sz="2800" dirty="0"/>
              <a:t>(staff, expertise) that have strengthened the president’s ability to act on their own.</a:t>
            </a:r>
          </a:p>
          <a:p>
            <a:r>
              <a:rPr lang="en-US" sz="2800" dirty="0"/>
              <a:t>Executive orders, memoranda, and regulatory authority gave presidents the </a:t>
            </a:r>
            <a:r>
              <a:rPr lang="en-US" sz="2800" b="1" dirty="0"/>
              <a:t>tools to act </a:t>
            </a:r>
            <a:r>
              <a:rPr lang="en-US" sz="2800" dirty="0"/>
              <a:t>on their own. </a:t>
            </a:r>
          </a:p>
          <a:p>
            <a:r>
              <a:rPr lang="en-US" sz="2800" dirty="0"/>
              <a:t>Determined to create a legacy, presidents </a:t>
            </a:r>
            <a:r>
              <a:rPr lang="en-US" sz="2800" b="1" dirty="0"/>
              <a:t>act unilaterally</a:t>
            </a:r>
            <a:r>
              <a:rPr lang="en-US" sz="2800" dirty="0"/>
              <a:t> whenever it advances their goals.</a:t>
            </a:r>
          </a:p>
          <a:p>
            <a:endParaRPr lang="en-US" sz="2800" dirty="0"/>
          </a:p>
        </p:txBody>
      </p:sp>
    </p:spTree>
    <p:extLst>
      <p:ext uri="{BB962C8B-B14F-4D97-AF65-F5344CB8AC3E}">
        <p14:creationId xmlns:p14="http://schemas.microsoft.com/office/powerpoint/2010/main" val="2048137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B69EB-2BEC-D2C2-0B8D-F3B7340C6269}"/>
              </a:ext>
            </a:extLst>
          </p:cNvPr>
          <p:cNvSpPr>
            <a:spLocks noGrp="1"/>
          </p:cNvSpPr>
          <p:nvPr>
            <p:ph type="title"/>
          </p:nvPr>
        </p:nvSpPr>
        <p:spPr/>
        <p:txBody>
          <a:bodyPr>
            <a:normAutofit fontScale="90000"/>
          </a:bodyPr>
          <a:lstStyle/>
          <a:p>
            <a:r>
              <a:rPr lang="en-US" dirty="0"/>
              <a:t>Going it alone –</a:t>
            </a:r>
            <a:br>
              <a:rPr lang="en-US" dirty="0"/>
            </a:br>
            <a:r>
              <a:rPr lang="en-US" dirty="0"/>
              <a:t>Unilateral Presidential Directives</a:t>
            </a:r>
          </a:p>
        </p:txBody>
      </p:sp>
      <p:graphicFrame>
        <p:nvGraphicFramePr>
          <p:cNvPr id="6" name="Content Placeholder 5">
            <a:extLst>
              <a:ext uri="{FF2B5EF4-FFF2-40B4-BE49-F238E27FC236}">
                <a16:creationId xmlns:a16="http://schemas.microsoft.com/office/drawing/2014/main" id="{718937CF-C038-C179-117D-33D550B16270}"/>
              </a:ext>
            </a:extLst>
          </p:cNvPr>
          <p:cNvGraphicFramePr>
            <a:graphicFrameLocks noGrp="1"/>
          </p:cNvGraphicFramePr>
          <p:nvPr>
            <p:ph idx="1"/>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286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20171-5180-4F4A-D91A-1EBFDC95925D}"/>
              </a:ext>
            </a:extLst>
          </p:cNvPr>
          <p:cNvSpPr>
            <a:spLocks noGrp="1"/>
          </p:cNvSpPr>
          <p:nvPr>
            <p:ph type="title"/>
          </p:nvPr>
        </p:nvSpPr>
        <p:spPr>
          <a:xfrm>
            <a:off x="228600" y="533400"/>
            <a:ext cx="8610600" cy="990600"/>
          </a:xfrm>
        </p:spPr>
        <p:txBody>
          <a:bodyPr>
            <a:normAutofit fontScale="90000"/>
          </a:bodyPr>
          <a:lstStyle/>
          <a:p>
            <a:r>
              <a:rPr lang="en-US" dirty="0"/>
              <a:t>Going It Alone –</a:t>
            </a:r>
            <a:br>
              <a:rPr lang="en-US" dirty="0"/>
            </a:br>
            <a:r>
              <a:rPr lang="en-US" dirty="0"/>
              <a:t>Bilateral and Multilateral Executive Agreements</a:t>
            </a:r>
          </a:p>
        </p:txBody>
      </p:sp>
      <p:graphicFrame>
        <p:nvGraphicFramePr>
          <p:cNvPr id="6" name="Content Placeholder 5">
            <a:extLst>
              <a:ext uri="{FF2B5EF4-FFF2-40B4-BE49-F238E27FC236}">
                <a16:creationId xmlns:a16="http://schemas.microsoft.com/office/drawing/2014/main" id="{220A656E-C15F-C9AA-F8A7-AE71A3CAAECD}"/>
              </a:ext>
            </a:extLst>
          </p:cNvPr>
          <p:cNvGraphicFramePr>
            <a:graphicFrameLocks noGrp="1"/>
          </p:cNvGraphicFramePr>
          <p:nvPr>
            <p:ph idx="1"/>
            <p:extLst>
              <p:ext uri="{D42A27DB-BD31-4B8C-83A1-F6EECF244321}">
                <p14:modId xmlns:p14="http://schemas.microsoft.com/office/powerpoint/2010/main" val="1849563836"/>
              </p:ext>
            </p:extLst>
          </p:nvPr>
        </p:nvGraphicFramePr>
        <p:xfrm>
          <a:off x="396240" y="1600200"/>
          <a:ext cx="82296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638B07B0-8EC6-C51E-B0CF-4D76FFD54FB8}"/>
              </a:ext>
            </a:extLst>
          </p:cNvPr>
          <p:cNvSpPr txBox="1"/>
          <p:nvPr/>
        </p:nvSpPr>
        <p:spPr>
          <a:xfrm>
            <a:off x="381000" y="6248400"/>
            <a:ext cx="4886594" cy="369332"/>
          </a:xfrm>
          <a:prstGeom prst="rect">
            <a:avLst/>
          </a:prstGeom>
          <a:noFill/>
        </p:spPr>
        <p:txBody>
          <a:bodyPr wrap="none" rtlCol="0">
            <a:spAutoFit/>
          </a:bodyPr>
          <a:lstStyle/>
          <a:p>
            <a:r>
              <a:rPr lang="en-US" dirty="0"/>
              <a:t>Source:  Congressional Research Service estimates</a:t>
            </a:r>
          </a:p>
        </p:txBody>
      </p:sp>
    </p:spTree>
    <p:extLst>
      <p:ext uri="{BB962C8B-B14F-4D97-AF65-F5344CB8AC3E}">
        <p14:creationId xmlns:p14="http://schemas.microsoft.com/office/powerpoint/2010/main" val="3027152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62A5B-E194-325C-D40F-139CCC7A4545}"/>
              </a:ext>
            </a:extLst>
          </p:cNvPr>
          <p:cNvSpPr>
            <a:spLocks noGrp="1"/>
          </p:cNvSpPr>
          <p:nvPr>
            <p:ph type="title"/>
          </p:nvPr>
        </p:nvSpPr>
        <p:spPr/>
        <p:txBody>
          <a:bodyPr>
            <a:normAutofit fontScale="90000"/>
          </a:bodyPr>
          <a:lstStyle/>
          <a:p>
            <a:r>
              <a:rPr lang="en-US" dirty="0"/>
              <a:t>Going It Alone –</a:t>
            </a:r>
            <a:br>
              <a:rPr lang="en-US" dirty="0"/>
            </a:br>
            <a:r>
              <a:rPr lang="en-US" dirty="0"/>
              <a:t>Use of Military Force</a:t>
            </a:r>
          </a:p>
        </p:txBody>
      </p:sp>
      <p:graphicFrame>
        <p:nvGraphicFramePr>
          <p:cNvPr id="6" name="Content Placeholder 5">
            <a:extLst>
              <a:ext uri="{FF2B5EF4-FFF2-40B4-BE49-F238E27FC236}">
                <a16:creationId xmlns:a16="http://schemas.microsoft.com/office/drawing/2014/main" id="{3E122FFA-1190-B0D8-9014-F5B03106CAD7}"/>
              </a:ext>
            </a:extLst>
          </p:cNvPr>
          <p:cNvGraphicFramePr>
            <a:graphicFrameLocks noGrp="1"/>
          </p:cNvGraphicFramePr>
          <p:nvPr>
            <p:ph idx="1"/>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96846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748F0-7CA4-74D3-34E9-FBB7E5CC1A97}"/>
              </a:ext>
            </a:extLst>
          </p:cNvPr>
          <p:cNvSpPr>
            <a:spLocks noGrp="1"/>
          </p:cNvSpPr>
          <p:nvPr>
            <p:ph type="title"/>
          </p:nvPr>
        </p:nvSpPr>
        <p:spPr/>
        <p:txBody>
          <a:bodyPr>
            <a:normAutofit fontScale="90000"/>
          </a:bodyPr>
          <a:lstStyle/>
          <a:p>
            <a:r>
              <a:rPr lang="en-US" dirty="0"/>
              <a:t>The President’s Institutional Advantage –</a:t>
            </a:r>
            <a:br>
              <a:rPr lang="en-US" dirty="0"/>
            </a:br>
            <a:r>
              <a:rPr lang="en-US" dirty="0"/>
              <a:t>example of use of military force</a:t>
            </a:r>
          </a:p>
        </p:txBody>
      </p:sp>
      <p:sp>
        <p:nvSpPr>
          <p:cNvPr id="3" name="Content Placeholder 2">
            <a:extLst>
              <a:ext uri="{FF2B5EF4-FFF2-40B4-BE49-F238E27FC236}">
                <a16:creationId xmlns:a16="http://schemas.microsoft.com/office/drawing/2014/main" id="{135C5BD1-95CF-DFEB-2900-6815DAD6A8B0}"/>
              </a:ext>
            </a:extLst>
          </p:cNvPr>
          <p:cNvSpPr>
            <a:spLocks noGrp="1"/>
          </p:cNvSpPr>
          <p:nvPr>
            <p:ph idx="1"/>
          </p:nvPr>
        </p:nvSpPr>
        <p:spPr>
          <a:xfrm>
            <a:off x="762000" y="2133600"/>
            <a:ext cx="7772400" cy="4343400"/>
          </a:xfrm>
        </p:spPr>
        <p:txBody>
          <a:bodyPr>
            <a:normAutofit/>
          </a:bodyPr>
          <a:lstStyle/>
          <a:p>
            <a:pPr marL="0" indent="0">
              <a:buNone/>
            </a:pPr>
            <a:r>
              <a:rPr lang="en-US" sz="2800" dirty="0"/>
              <a:t>“It was been circumstances rather than design which has given the executive its great prominence . . . Circumstances [requiring] </a:t>
            </a:r>
            <a:r>
              <a:rPr lang="en-US" sz="2800" b="1" dirty="0"/>
              <a:t>decisions of a kind Congress is ill-equipped to make </a:t>
            </a:r>
            <a:r>
              <a:rPr lang="en-US" sz="2800" dirty="0"/>
              <a:t>. . . </a:t>
            </a:r>
            <a:r>
              <a:rPr lang="en-US" sz="2800" b="1" dirty="0"/>
              <a:t>The President has the means at his disposal </a:t>
            </a:r>
            <a:r>
              <a:rPr lang="en-US" sz="2800" dirty="0"/>
              <a:t>for prompt action: the Congress does not.”</a:t>
            </a:r>
          </a:p>
          <a:p>
            <a:pPr marL="0" indent="0">
              <a:buNone/>
            </a:pPr>
            <a:r>
              <a:rPr lang="en-US" sz="2800" dirty="0"/>
              <a:t>				Senator William Fulbright</a:t>
            </a:r>
          </a:p>
        </p:txBody>
      </p:sp>
    </p:spTree>
    <p:extLst>
      <p:ext uri="{BB962C8B-B14F-4D97-AF65-F5344CB8AC3E}">
        <p14:creationId xmlns:p14="http://schemas.microsoft.com/office/powerpoint/2010/main" val="760176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A4DFC-2B0E-9945-19F6-14200D166A12}"/>
              </a:ext>
            </a:extLst>
          </p:cNvPr>
          <p:cNvSpPr>
            <a:spLocks noGrp="1"/>
          </p:cNvSpPr>
          <p:nvPr>
            <p:ph type="title"/>
          </p:nvPr>
        </p:nvSpPr>
        <p:spPr/>
        <p:txBody>
          <a:bodyPr>
            <a:normAutofit fontScale="90000"/>
          </a:bodyPr>
          <a:lstStyle/>
          <a:p>
            <a:r>
              <a:rPr lang="en-US" dirty="0"/>
              <a:t>The place of Congress in the</a:t>
            </a:r>
            <a:br>
              <a:rPr lang="en-US" dirty="0"/>
            </a:br>
            <a:r>
              <a:rPr lang="en-US" dirty="0"/>
              <a:t>Institutional Presidency Theory</a:t>
            </a:r>
          </a:p>
        </p:txBody>
      </p:sp>
      <p:sp>
        <p:nvSpPr>
          <p:cNvPr id="3" name="Content Placeholder 2">
            <a:extLst>
              <a:ext uri="{FF2B5EF4-FFF2-40B4-BE49-F238E27FC236}">
                <a16:creationId xmlns:a16="http://schemas.microsoft.com/office/drawing/2014/main" id="{BAF3623C-DF19-1FA3-E042-79F19081CA58}"/>
              </a:ext>
            </a:extLst>
          </p:cNvPr>
          <p:cNvSpPr>
            <a:spLocks noGrp="1"/>
          </p:cNvSpPr>
          <p:nvPr>
            <p:ph idx="1"/>
          </p:nvPr>
        </p:nvSpPr>
        <p:spPr>
          <a:xfrm>
            <a:off x="457200" y="1981200"/>
            <a:ext cx="8229600" cy="4495800"/>
          </a:xfrm>
        </p:spPr>
        <p:txBody>
          <a:bodyPr>
            <a:normAutofit/>
          </a:bodyPr>
          <a:lstStyle/>
          <a:p>
            <a:pPr marL="0" indent="0">
              <a:buNone/>
            </a:pPr>
            <a:r>
              <a:rPr lang="en-US" b="1" dirty="0"/>
              <a:t>Occasionally indispensable </a:t>
            </a:r>
            <a:r>
              <a:rPr lang="en-US" dirty="0"/>
              <a:t>(e.g., Obamacare)</a:t>
            </a:r>
          </a:p>
          <a:p>
            <a:pPr marL="0" indent="0">
              <a:buNone/>
            </a:pPr>
            <a:r>
              <a:rPr lang="en-US" dirty="0"/>
              <a:t>But the Administrative State is largely in place, </a:t>
            </a:r>
            <a:r>
              <a:rPr lang="en-US" b="1" dirty="0"/>
              <a:t>negating an ongoing need for Congress </a:t>
            </a:r>
            <a:r>
              <a:rPr lang="en-US" dirty="0"/>
              <a:t>while creating opportunities for unilateral executive action (e.g., tightening or weakening environmental regulations).</a:t>
            </a:r>
          </a:p>
        </p:txBody>
      </p:sp>
    </p:spTree>
    <p:extLst>
      <p:ext uri="{BB962C8B-B14F-4D97-AF65-F5344CB8AC3E}">
        <p14:creationId xmlns:p14="http://schemas.microsoft.com/office/powerpoint/2010/main" val="4096669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A6AFC-D2A1-71AE-7153-2F6DDDDD2E5E}"/>
              </a:ext>
            </a:extLst>
          </p:cNvPr>
          <p:cNvSpPr>
            <a:spLocks noGrp="1"/>
          </p:cNvSpPr>
          <p:nvPr>
            <p:ph type="title"/>
          </p:nvPr>
        </p:nvSpPr>
        <p:spPr/>
        <p:txBody>
          <a:bodyPr>
            <a:normAutofit fontScale="90000"/>
          </a:bodyPr>
          <a:lstStyle/>
          <a:p>
            <a:r>
              <a:rPr lang="en-US" dirty="0"/>
              <a:t>Strategic Imperative of the</a:t>
            </a:r>
            <a:br>
              <a:rPr lang="en-US" dirty="0"/>
            </a:br>
            <a:r>
              <a:rPr lang="en-US" dirty="0"/>
              <a:t>Institutional Presidency Theory</a:t>
            </a:r>
          </a:p>
        </p:txBody>
      </p:sp>
      <p:sp>
        <p:nvSpPr>
          <p:cNvPr id="3" name="Content Placeholder 2">
            <a:extLst>
              <a:ext uri="{FF2B5EF4-FFF2-40B4-BE49-F238E27FC236}">
                <a16:creationId xmlns:a16="http://schemas.microsoft.com/office/drawing/2014/main" id="{D519E8A6-D765-EDBA-6116-3EF66AF9A681}"/>
              </a:ext>
            </a:extLst>
          </p:cNvPr>
          <p:cNvSpPr>
            <a:spLocks noGrp="1"/>
          </p:cNvSpPr>
          <p:nvPr>
            <p:ph idx="1"/>
          </p:nvPr>
        </p:nvSpPr>
        <p:spPr>
          <a:xfrm>
            <a:off x="914400" y="1981200"/>
            <a:ext cx="7239000" cy="4876800"/>
          </a:xfrm>
        </p:spPr>
        <p:txBody>
          <a:bodyPr>
            <a:normAutofit/>
          </a:bodyPr>
          <a:lstStyle/>
          <a:p>
            <a:pPr marL="0" indent="0">
              <a:buNone/>
            </a:pPr>
            <a:r>
              <a:rPr lang="en-US" sz="2800" b="1" dirty="0"/>
              <a:t>Exert executive authority but not to the point where it provokes counter action by Congress or the courts.</a:t>
            </a:r>
          </a:p>
          <a:p>
            <a:pPr marL="0" indent="0">
              <a:buNone/>
            </a:pPr>
            <a:r>
              <a:rPr lang="en-US" sz="2800" dirty="0"/>
              <a:t>That still gives the president wide latitude – neither Congress nor the courts have an incentive or the capacity to routinely confront a president operating in the “gray area” of what’s allowed.</a:t>
            </a:r>
          </a:p>
        </p:txBody>
      </p:sp>
    </p:spTree>
    <p:extLst>
      <p:ext uri="{BB962C8B-B14F-4D97-AF65-F5344CB8AC3E}">
        <p14:creationId xmlns:p14="http://schemas.microsoft.com/office/powerpoint/2010/main" val="3319296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E6F7D-ECAD-25B6-4F4D-8A8A483154F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21ED7DF-E431-C8EC-597E-D18DD352468F}"/>
              </a:ext>
            </a:extLst>
          </p:cNvPr>
          <p:cNvSpPr>
            <a:spLocks noGrp="1"/>
          </p:cNvSpPr>
          <p:nvPr>
            <p:ph idx="1"/>
          </p:nvPr>
        </p:nvSpPr>
        <p:spPr>
          <a:xfrm>
            <a:off x="457200" y="2057400"/>
            <a:ext cx="8229600" cy="4419600"/>
          </a:xfrm>
        </p:spPr>
        <p:txBody>
          <a:bodyPr>
            <a:normAutofit/>
          </a:bodyPr>
          <a:lstStyle/>
          <a:p>
            <a:pPr marL="0" indent="0" algn="ctr">
              <a:buNone/>
            </a:pPr>
            <a:r>
              <a:rPr lang="en-US" sz="4000" b="1" dirty="0"/>
              <a:t>The</a:t>
            </a:r>
          </a:p>
          <a:p>
            <a:pPr marL="0" indent="0" algn="ctr">
              <a:buNone/>
            </a:pPr>
            <a:r>
              <a:rPr lang="en-US" sz="4000" b="1" dirty="0"/>
              <a:t>Trump</a:t>
            </a:r>
          </a:p>
          <a:p>
            <a:pPr marL="0" indent="0" algn="ctr">
              <a:buNone/>
            </a:pPr>
            <a:r>
              <a:rPr lang="en-US" sz="4000" b="1" dirty="0"/>
              <a:t>Presidency</a:t>
            </a:r>
          </a:p>
        </p:txBody>
      </p:sp>
    </p:spTree>
    <p:extLst>
      <p:ext uri="{BB962C8B-B14F-4D97-AF65-F5344CB8AC3E}">
        <p14:creationId xmlns:p14="http://schemas.microsoft.com/office/powerpoint/2010/main" val="4036055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1ED39-1D1B-CA83-19DE-7B5AAF547B81}"/>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C346CFC7-3E81-5949-49C8-054C3E6405BE}"/>
              </a:ext>
            </a:extLst>
          </p:cNvPr>
          <p:cNvSpPr txBox="1">
            <a:spLocks/>
          </p:cNvSpPr>
          <p:nvPr/>
        </p:nvSpPr>
        <p:spPr>
          <a:xfrm>
            <a:off x="1551007" y="922357"/>
            <a:ext cx="6041985" cy="729206"/>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2025"/>
              </a:lnSpc>
              <a:spcBef>
                <a:spcPts val="675"/>
              </a:spcBef>
              <a:spcAft>
                <a:spcPts val="675"/>
              </a:spcAft>
              <a:defRPr/>
            </a:pPr>
            <a:r>
              <a:rPr lang="en-US" i="1" dirty="0">
                <a:solidFill>
                  <a:srgbClr val="000000"/>
                </a:solidFill>
                <a:latin typeface="+mn-lt"/>
                <a:cs typeface="VectipedeRg-Regular"/>
              </a:rPr>
              <a:t>We the People</a:t>
            </a:r>
            <a:r>
              <a:rPr lang="en-US" dirty="0">
                <a:solidFill>
                  <a:srgbClr val="000000"/>
                </a:solidFill>
                <a:latin typeface="+mn-lt"/>
                <a:cs typeface="VectipedeRg-Regular"/>
              </a:rPr>
              <a:t>, 2025</a:t>
            </a:r>
          </a:p>
        </p:txBody>
      </p:sp>
      <p:sp>
        <p:nvSpPr>
          <p:cNvPr id="8" name="Content Placeholder 2">
            <a:extLst>
              <a:ext uri="{FF2B5EF4-FFF2-40B4-BE49-F238E27FC236}">
                <a16:creationId xmlns:a16="http://schemas.microsoft.com/office/drawing/2014/main" id="{80057793-4D14-155C-EBC1-6C0F2B4253C4}"/>
              </a:ext>
            </a:extLst>
          </p:cNvPr>
          <p:cNvSpPr txBox="1">
            <a:spLocks/>
          </p:cNvSpPr>
          <p:nvPr/>
        </p:nvSpPr>
        <p:spPr>
          <a:xfrm>
            <a:off x="381000" y="2057399"/>
            <a:ext cx="3794796" cy="419100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2881" indent="-192881">
              <a:buFont typeface="Wingdings" panose="05000000000000000000" pitchFamily="2" charset="2"/>
              <a:buChar char="Ø"/>
              <a:defRPr/>
            </a:pPr>
            <a:r>
              <a:rPr lang="en-US" sz="1350" b="1" u="sng" dirty="0">
                <a:solidFill>
                  <a:srgbClr val="000510"/>
                </a:solidFill>
                <a:latin typeface="Arial" panose="020B0604020202020204"/>
                <a:sym typeface="Wingdings" panose="05000000000000000000" pitchFamily="2" charset="2"/>
              </a:rPr>
              <a:t>NUMBER ONE</a:t>
            </a:r>
            <a:r>
              <a:rPr lang="en-US" sz="1350" b="1" dirty="0">
                <a:solidFill>
                  <a:srgbClr val="000510"/>
                </a:solidFill>
                <a:latin typeface="Arial" panose="020B0604020202020204"/>
                <a:sym typeface="Wingdings" panose="05000000000000000000" pitchFamily="2" charset="2"/>
              </a:rPr>
              <a:t> – the top-selling</a:t>
            </a:r>
            <a:r>
              <a:rPr lang="en-US" sz="1350" dirty="0">
                <a:solidFill>
                  <a:srgbClr val="000510"/>
                </a:solidFill>
                <a:latin typeface="Arial" panose="020B0604020202020204"/>
                <a:sym typeface="Wingdings" panose="05000000000000000000" pitchFamily="2" charset="2"/>
              </a:rPr>
              <a:t> American </a:t>
            </a:r>
            <a:r>
              <a:rPr lang="en-US" sz="1600" dirty="0">
                <a:solidFill>
                  <a:srgbClr val="000510"/>
                </a:solidFill>
                <a:latin typeface="Arial" panose="020B0604020202020204"/>
                <a:sym typeface="Wingdings" panose="05000000000000000000" pitchFamily="2" charset="2"/>
              </a:rPr>
              <a:t>Government text</a:t>
            </a:r>
          </a:p>
          <a:p>
            <a:pPr marL="192881" indent="-192881">
              <a:buFont typeface="Wingdings" panose="05000000000000000000" pitchFamily="2" charset="2"/>
              <a:buChar char="Ø"/>
              <a:defRPr/>
            </a:pPr>
            <a:r>
              <a:rPr lang="en-US" sz="1600" b="1" dirty="0">
                <a:solidFill>
                  <a:srgbClr val="000510"/>
                </a:solidFill>
                <a:latin typeface="Arial" panose="020B0604020202020204"/>
                <a:sym typeface="Wingdings" panose="05000000000000000000" pitchFamily="2" charset="2"/>
              </a:rPr>
              <a:t>Noted for Its Readability – </a:t>
            </a:r>
            <a:r>
              <a:rPr lang="en-US" sz="1600" dirty="0">
                <a:solidFill>
                  <a:srgbClr val="000510"/>
                </a:solidFill>
                <a:latin typeface="Arial" panose="020B0604020202020204"/>
                <a:sym typeface="Wingdings" panose="05000000000000000000" pitchFamily="2" charset="2"/>
              </a:rPr>
              <a:t>a text that students actually like to read</a:t>
            </a:r>
          </a:p>
          <a:p>
            <a:pPr marL="192881" indent="-192881">
              <a:buFont typeface="Wingdings" panose="05000000000000000000" pitchFamily="2" charset="2"/>
              <a:buChar char="Ø"/>
              <a:defRPr/>
            </a:pPr>
            <a:r>
              <a:rPr lang="en-US" sz="1600" b="1" dirty="0">
                <a:solidFill>
                  <a:srgbClr val="000510"/>
                </a:solidFill>
                <a:latin typeface="Arial" panose="020B0604020202020204"/>
                <a:sym typeface="Wingdings" panose="05000000000000000000" pitchFamily="2" charset="2"/>
              </a:rPr>
              <a:t>Emphasis on Critical Thinking – </a:t>
            </a:r>
            <a:r>
              <a:rPr lang="en-US" sz="1600" dirty="0">
                <a:solidFill>
                  <a:srgbClr val="000510"/>
                </a:solidFill>
                <a:latin typeface="Arial" panose="020B0604020202020204"/>
                <a:sym typeface="Wingdings" panose="05000000000000000000" pitchFamily="2" charset="2"/>
              </a:rPr>
              <a:t>turning students from passive readers to active ones</a:t>
            </a:r>
          </a:p>
          <a:p>
            <a:pPr marL="192881" indent="-192881">
              <a:buFont typeface="Wingdings" panose="05000000000000000000" pitchFamily="2" charset="2"/>
              <a:buChar char="Ø"/>
              <a:defRPr/>
            </a:pPr>
            <a:r>
              <a:rPr lang="en-US" sz="1600" b="1" dirty="0">
                <a:solidFill>
                  <a:srgbClr val="000510"/>
                </a:solidFill>
                <a:latin typeface="Arial" panose="020B0604020202020204"/>
                <a:sym typeface="Wingdings" panose="05000000000000000000" pitchFamily="2" charset="2"/>
              </a:rPr>
              <a:t>Balanced </a:t>
            </a:r>
            <a:r>
              <a:rPr lang="en-US" sz="1600" dirty="0">
                <a:solidFill>
                  <a:srgbClr val="000510"/>
                </a:solidFill>
                <a:latin typeface="Arial" panose="020B0604020202020204"/>
                <a:sym typeface="Wingdings" panose="05000000000000000000" pitchFamily="2" charset="2"/>
              </a:rPr>
              <a:t>– there are two sides to American politics</a:t>
            </a:r>
          </a:p>
          <a:p>
            <a:pPr marL="192881" indent="-192881">
              <a:buFont typeface="Wingdings" panose="05000000000000000000" pitchFamily="2" charset="2"/>
              <a:buChar char="Ø"/>
              <a:defRPr/>
            </a:pPr>
            <a:r>
              <a:rPr lang="en-US" sz="1600" b="1" dirty="0">
                <a:solidFill>
                  <a:srgbClr val="000510"/>
                </a:solidFill>
                <a:latin typeface="Arial" panose="020B0604020202020204"/>
                <a:sym typeface="Wingdings" panose="05000000000000000000" pitchFamily="2" charset="2"/>
              </a:rPr>
              <a:t>Unparalleled Instructor Support</a:t>
            </a:r>
            <a:r>
              <a:rPr lang="en-US" sz="1600" dirty="0">
                <a:solidFill>
                  <a:srgbClr val="000510"/>
                </a:solidFill>
                <a:latin typeface="Arial" panose="020B0604020202020204"/>
                <a:sym typeface="Wingdings" panose="05000000000000000000" pitchFamily="2" charset="2"/>
              </a:rPr>
              <a:t>—</a:t>
            </a:r>
            <a:r>
              <a:rPr lang="en-US" sz="1600" dirty="0">
                <a:solidFill>
                  <a:srgbClr val="000510"/>
                </a:solidFill>
                <a:latin typeface="Arial" panose="020B0604020202020204" pitchFamily="34" charset="0"/>
                <a:cs typeface="Arial" panose="020B0604020202020204" pitchFamily="34" charset="0"/>
              </a:rPr>
              <a:t>Connect, </a:t>
            </a:r>
            <a:r>
              <a:rPr lang="en-US" sz="1600" dirty="0" err="1">
                <a:solidFill>
                  <a:srgbClr val="000510"/>
                </a:solidFill>
                <a:latin typeface="Arial" panose="020B0604020202020204" pitchFamily="34" charset="0"/>
                <a:cs typeface="Arial" panose="020B0604020202020204" pitchFamily="34" charset="0"/>
              </a:rPr>
              <a:t>Smartbook</a:t>
            </a:r>
            <a:r>
              <a:rPr lang="en-US" sz="1600" dirty="0">
                <a:solidFill>
                  <a:srgbClr val="000510"/>
                </a:solidFill>
                <a:latin typeface="Arial" panose="020B0604020202020204" pitchFamily="34" charset="0"/>
                <a:cs typeface="Arial" panose="020B0604020202020204" pitchFamily="34" charset="0"/>
              </a:rPr>
              <a:t>, Videos, Podcasts, News Alerts, and more</a:t>
            </a:r>
          </a:p>
          <a:p>
            <a:pPr marL="160735" indent="-160735" algn="ctr">
              <a:buFont typeface="Wingdings" panose="05000000000000000000" pitchFamily="2" charset="2"/>
              <a:buChar char="à"/>
              <a:defRPr/>
            </a:pPr>
            <a:endParaRPr lang="en-US" sz="1350" dirty="0">
              <a:solidFill>
                <a:srgbClr val="000000"/>
              </a:solidFill>
              <a:latin typeface="Arial" panose="020B0604020202020204"/>
              <a:sym typeface="Wingdings" panose="05000000000000000000" pitchFamily="2" charset="2"/>
            </a:endParaRPr>
          </a:p>
          <a:p>
            <a:pPr marL="160735" indent="-160735" algn="ctr">
              <a:buFont typeface="Wingdings" panose="05000000000000000000" pitchFamily="2" charset="2"/>
              <a:buChar char="à"/>
              <a:defRPr/>
            </a:pPr>
            <a:endParaRPr lang="en-US" sz="135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B7595F2-B095-6A4C-CDA1-C9BCAB9ED9DD}"/>
              </a:ext>
            </a:extLst>
          </p:cNvPr>
          <p:cNvSpPr/>
          <p:nvPr/>
        </p:nvSpPr>
        <p:spPr>
          <a:xfrm>
            <a:off x="6555105" y="2263574"/>
            <a:ext cx="2064911" cy="3003396"/>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4">
                    <a:lumMod val="50000"/>
                  </a:schemeClr>
                </a:solidFill>
              </a:rPr>
              <a:t>To obtain a free instructor’s copy of </a:t>
            </a:r>
            <a:r>
              <a:rPr lang="en-US" sz="1600" b="1" i="1" dirty="0">
                <a:solidFill>
                  <a:schemeClr val="accent4">
                    <a:lumMod val="50000"/>
                  </a:schemeClr>
                </a:solidFill>
              </a:rPr>
              <a:t>We the People</a:t>
            </a:r>
            <a:r>
              <a:rPr lang="en-US" sz="1600" b="1" dirty="0">
                <a:solidFill>
                  <a:schemeClr val="accent4">
                    <a:lumMod val="50000"/>
                  </a:schemeClr>
                </a:solidFill>
              </a:rPr>
              <a:t>, please email polisci@mheducation.com </a:t>
            </a:r>
          </a:p>
        </p:txBody>
      </p:sp>
      <p:pic>
        <p:nvPicPr>
          <p:cNvPr id="6" name="Picture 5" descr="A book cover with United States Supreme Court Building and text&#10;&#10;Description automatically generated">
            <a:extLst>
              <a:ext uri="{FF2B5EF4-FFF2-40B4-BE49-F238E27FC236}">
                <a16:creationId xmlns:a16="http://schemas.microsoft.com/office/drawing/2014/main" id="{1FD79BAA-C77C-B13E-6EF7-D20F8101FE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2995" y="2386962"/>
            <a:ext cx="2064911" cy="2880008"/>
          </a:xfrm>
          <a:prstGeom prst="rect">
            <a:avLst/>
          </a:prstGeom>
        </p:spPr>
      </p:pic>
    </p:spTree>
    <p:extLst>
      <p:ext uri="{BB962C8B-B14F-4D97-AF65-F5344CB8AC3E}">
        <p14:creationId xmlns:p14="http://schemas.microsoft.com/office/powerpoint/2010/main" val="2709648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274BE-2FC9-05D5-F3D3-604490E13E37}"/>
              </a:ext>
            </a:extLst>
          </p:cNvPr>
          <p:cNvSpPr>
            <a:spLocks noGrp="1"/>
          </p:cNvSpPr>
          <p:nvPr>
            <p:ph type="title"/>
          </p:nvPr>
        </p:nvSpPr>
        <p:spPr/>
        <p:txBody>
          <a:bodyPr>
            <a:normAutofit fontScale="90000"/>
          </a:bodyPr>
          <a:lstStyle/>
          <a:p>
            <a:r>
              <a:rPr lang="en-US" dirty="0"/>
              <a:t>First-Year Executive Orders </a:t>
            </a:r>
            <a:br>
              <a:rPr lang="en-US" dirty="0"/>
            </a:br>
            <a:r>
              <a:rPr lang="en-US" dirty="0"/>
              <a:t>&amp; Presidential Memorandums</a:t>
            </a:r>
          </a:p>
        </p:txBody>
      </p:sp>
      <p:graphicFrame>
        <p:nvGraphicFramePr>
          <p:cNvPr id="6" name="Content Placeholder 5">
            <a:extLst>
              <a:ext uri="{FF2B5EF4-FFF2-40B4-BE49-F238E27FC236}">
                <a16:creationId xmlns:a16="http://schemas.microsoft.com/office/drawing/2014/main" id="{C4EE5492-E8C9-DAC9-682F-CB7D68A1AA78}"/>
              </a:ext>
            </a:extLst>
          </p:cNvPr>
          <p:cNvGraphicFramePr>
            <a:graphicFrameLocks noGrp="1"/>
          </p:cNvGraphicFramePr>
          <p:nvPr>
            <p:ph idx="1"/>
            <p:extLst>
              <p:ext uri="{D42A27DB-BD31-4B8C-83A1-F6EECF244321}">
                <p14:modId xmlns:p14="http://schemas.microsoft.com/office/powerpoint/2010/main" val="65849951"/>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5878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F4AFA-4256-EBDD-985B-032CB7933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ADDD91-71CC-38BC-135A-7B9B55E089B2}"/>
              </a:ext>
            </a:extLst>
          </p:cNvPr>
          <p:cNvSpPr>
            <a:spLocks noGrp="1"/>
          </p:cNvSpPr>
          <p:nvPr>
            <p:ph type="title"/>
          </p:nvPr>
        </p:nvSpPr>
        <p:spPr/>
        <p:txBody>
          <a:bodyPr>
            <a:normAutofit fontScale="90000"/>
          </a:bodyPr>
          <a:lstStyle/>
          <a:p>
            <a:r>
              <a:rPr lang="en-US" dirty="0"/>
              <a:t>Bills signed into law in the first 100 Days </a:t>
            </a:r>
            <a:br>
              <a:rPr lang="en-US" dirty="0"/>
            </a:br>
            <a:endParaRPr lang="en-US" dirty="0"/>
          </a:p>
        </p:txBody>
      </p:sp>
      <p:graphicFrame>
        <p:nvGraphicFramePr>
          <p:cNvPr id="6" name="Content Placeholder 5">
            <a:extLst>
              <a:ext uri="{FF2B5EF4-FFF2-40B4-BE49-F238E27FC236}">
                <a16:creationId xmlns:a16="http://schemas.microsoft.com/office/drawing/2014/main" id="{631A5A03-5BE1-315F-2DC7-97F43A93D57A}"/>
              </a:ext>
            </a:extLst>
          </p:cNvPr>
          <p:cNvGraphicFramePr>
            <a:graphicFrameLocks noGrp="1"/>
          </p:cNvGraphicFramePr>
          <p:nvPr>
            <p:ph idx="1"/>
          </p:nvPr>
        </p:nvGraphicFramePr>
        <p:xfrm>
          <a:off x="457200" y="1524000"/>
          <a:ext cx="82296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6798A677-6C72-F143-4D42-41F54F20DAAE}"/>
              </a:ext>
            </a:extLst>
          </p:cNvPr>
          <p:cNvSpPr txBox="1"/>
          <p:nvPr/>
        </p:nvSpPr>
        <p:spPr>
          <a:xfrm>
            <a:off x="533400" y="6324600"/>
            <a:ext cx="2050433" cy="369332"/>
          </a:xfrm>
          <a:prstGeom prst="rect">
            <a:avLst/>
          </a:prstGeom>
          <a:noFill/>
        </p:spPr>
        <p:txBody>
          <a:bodyPr wrap="none" rtlCol="0">
            <a:spAutoFit/>
          </a:bodyPr>
          <a:lstStyle/>
          <a:p>
            <a:r>
              <a:rPr lang="en-US" dirty="0"/>
              <a:t>Source: History.com</a:t>
            </a:r>
          </a:p>
        </p:txBody>
      </p:sp>
      <p:sp>
        <p:nvSpPr>
          <p:cNvPr id="3" name="TextBox 2">
            <a:extLst>
              <a:ext uri="{FF2B5EF4-FFF2-40B4-BE49-F238E27FC236}">
                <a16:creationId xmlns:a16="http://schemas.microsoft.com/office/drawing/2014/main" id="{94391B19-949A-E1AD-7957-C593FC711FC5}"/>
              </a:ext>
            </a:extLst>
          </p:cNvPr>
          <p:cNvSpPr txBox="1"/>
          <p:nvPr/>
        </p:nvSpPr>
        <p:spPr>
          <a:xfrm>
            <a:off x="5486400" y="2438400"/>
            <a:ext cx="3157146" cy="1477328"/>
          </a:xfrm>
          <a:prstGeom prst="rect">
            <a:avLst/>
          </a:prstGeom>
          <a:noFill/>
        </p:spPr>
        <p:txBody>
          <a:bodyPr wrap="none" rtlCol="0">
            <a:spAutoFit/>
          </a:bodyPr>
          <a:lstStyle/>
          <a:p>
            <a:r>
              <a:rPr lang="en-US" dirty="0"/>
              <a:t>More so than his post-war </a:t>
            </a:r>
          </a:p>
          <a:p>
            <a:r>
              <a:rPr lang="en-US" dirty="0"/>
              <a:t>predecessors, </a:t>
            </a:r>
            <a:r>
              <a:rPr lang="en-US" b="1" dirty="0"/>
              <a:t>President Trump </a:t>
            </a:r>
          </a:p>
          <a:p>
            <a:r>
              <a:rPr lang="en-US" b="1" dirty="0"/>
              <a:t>has relied almost exclusively </a:t>
            </a:r>
          </a:p>
          <a:p>
            <a:r>
              <a:rPr lang="en-US" b="1" dirty="0"/>
              <a:t>on executive action, </a:t>
            </a:r>
            <a:r>
              <a:rPr lang="en-US" dirty="0"/>
              <a:t>largely </a:t>
            </a:r>
          </a:p>
          <a:p>
            <a:r>
              <a:rPr lang="en-US" dirty="0"/>
              <a:t>foregoing the legislative option.</a:t>
            </a:r>
            <a:endParaRPr lang="en-US" b="1" dirty="0"/>
          </a:p>
        </p:txBody>
      </p:sp>
    </p:spTree>
    <p:extLst>
      <p:ext uri="{BB962C8B-B14F-4D97-AF65-F5344CB8AC3E}">
        <p14:creationId xmlns:p14="http://schemas.microsoft.com/office/powerpoint/2010/main" val="280626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15937-2221-BE67-9C70-A92327CAE84D}"/>
              </a:ext>
            </a:extLst>
          </p:cNvPr>
          <p:cNvSpPr>
            <a:spLocks noGrp="1"/>
          </p:cNvSpPr>
          <p:nvPr>
            <p:ph type="title"/>
          </p:nvPr>
        </p:nvSpPr>
        <p:spPr>
          <a:xfrm>
            <a:off x="342900" y="304802"/>
            <a:ext cx="8458200" cy="971548"/>
          </a:xfrm>
        </p:spPr>
        <p:txBody>
          <a:bodyPr>
            <a:normAutofit fontScale="90000"/>
          </a:bodyPr>
          <a:lstStyle/>
          <a:p>
            <a:pPr algn="ctr"/>
            <a:r>
              <a:rPr lang="en-US" dirty="0"/>
              <a:t>Another Defining Feature of the Trump Presidency:</a:t>
            </a:r>
            <a:br>
              <a:rPr lang="en-US" dirty="0"/>
            </a:br>
            <a:r>
              <a:rPr lang="en-US" sz="3100" dirty="0"/>
              <a:t>Legal Challenges to the Administration’s Executive Actions</a:t>
            </a:r>
          </a:p>
        </p:txBody>
      </p:sp>
      <p:sp>
        <p:nvSpPr>
          <p:cNvPr id="5" name="Text Placeholder 4">
            <a:extLst>
              <a:ext uri="{FF2B5EF4-FFF2-40B4-BE49-F238E27FC236}">
                <a16:creationId xmlns:a16="http://schemas.microsoft.com/office/drawing/2014/main" id="{6EF5A441-DD56-16BB-B9DC-733BA97D11CE}"/>
              </a:ext>
            </a:extLst>
          </p:cNvPr>
          <p:cNvSpPr>
            <a:spLocks noGrp="1"/>
          </p:cNvSpPr>
          <p:nvPr>
            <p:ph type="body" sz="quarter" idx="14"/>
          </p:nvPr>
        </p:nvSpPr>
        <p:spPr>
          <a:xfrm>
            <a:off x="-8681" y="6296422"/>
            <a:ext cx="2438400" cy="113507"/>
          </a:xfrm>
        </p:spPr>
        <p:txBody>
          <a:bodyPr>
            <a:noAutofit/>
          </a:bodyPr>
          <a:lstStyle/>
          <a:p>
            <a:r>
              <a:rPr lang="en-US" sz="1600" dirty="0"/>
              <a:t>Source: </a:t>
            </a:r>
            <a:r>
              <a:rPr lang="en-US" sz="1600" dirty="0" err="1"/>
              <a:t>JustSecurity</a:t>
            </a:r>
            <a:endParaRPr lang="en-US" sz="1600" dirty="0"/>
          </a:p>
        </p:txBody>
      </p:sp>
      <p:graphicFrame>
        <p:nvGraphicFramePr>
          <p:cNvPr id="10" name="Content Placeholder 9">
            <a:extLst>
              <a:ext uri="{FF2B5EF4-FFF2-40B4-BE49-F238E27FC236}">
                <a16:creationId xmlns:a16="http://schemas.microsoft.com/office/drawing/2014/main" id="{4D5BC3DA-4A69-0403-C26E-352F208B94B0}"/>
              </a:ext>
            </a:extLst>
          </p:cNvPr>
          <p:cNvGraphicFramePr>
            <a:graphicFrameLocks noGrp="1"/>
          </p:cNvGraphicFramePr>
          <p:nvPr>
            <p:ph sz="quarter" idx="11"/>
            <p:extLst>
              <p:ext uri="{D42A27DB-BD31-4B8C-83A1-F6EECF244321}">
                <p14:modId xmlns:p14="http://schemas.microsoft.com/office/powerpoint/2010/main" val="3114914107"/>
              </p:ext>
            </p:extLst>
          </p:nvPr>
        </p:nvGraphicFramePr>
        <p:xfrm>
          <a:off x="342900" y="1276350"/>
          <a:ext cx="8458200" cy="4972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3930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151A6-0AF8-BA18-4667-C2BE40EA5982}"/>
              </a:ext>
            </a:extLst>
          </p:cNvPr>
          <p:cNvSpPr>
            <a:spLocks noGrp="1"/>
          </p:cNvSpPr>
          <p:nvPr>
            <p:ph type="title"/>
          </p:nvPr>
        </p:nvSpPr>
        <p:spPr>
          <a:xfrm>
            <a:off x="342900" y="304802"/>
            <a:ext cx="8458200" cy="1316035"/>
          </a:xfrm>
        </p:spPr>
        <p:txBody>
          <a:bodyPr>
            <a:normAutofit/>
          </a:bodyPr>
          <a:lstStyle/>
          <a:p>
            <a:pPr algn="ctr"/>
            <a:r>
              <a:rPr lang="en-US" dirty="0"/>
              <a:t>Does the Trump Presidency fit with</a:t>
            </a:r>
            <a:br>
              <a:rPr lang="en-US" dirty="0"/>
            </a:br>
            <a:r>
              <a:rPr lang="en-US" dirty="0"/>
              <a:t> Institutional Presidency Theory </a:t>
            </a:r>
          </a:p>
        </p:txBody>
      </p:sp>
      <p:sp>
        <p:nvSpPr>
          <p:cNvPr id="3" name="Content Placeholder 2">
            <a:extLst>
              <a:ext uri="{FF2B5EF4-FFF2-40B4-BE49-F238E27FC236}">
                <a16:creationId xmlns:a16="http://schemas.microsoft.com/office/drawing/2014/main" id="{275A8E61-32B9-35E2-FC5B-5E7D96E41C70}"/>
              </a:ext>
            </a:extLst>
          </p:cNvPr>
          <p:cNvSpPr>
            <a:spLocks noGrp="1"/>
          </p:cNvSpPr>
          <p:nvPr>
            <p:ph sz="quarter" idx="11"/>
          </p:nvPr>
        </p:nvSpPr>
        <p:spPr>
          <a:xfrm>
            <a:off x="838200" y="2057400"/>
            <a:ext cx="7467600" cy="4191002"/>
          </a:xfrm>
        </p:spPr>
        <p:txBody>
          <a:bodyPr/>
          <a:lstStyle/>
          <a:p>
            <a:pPr>
              <a:buFontTx/>
              <a:buChar char="-"/>
            </a:pPr>
            <a:r>
              <a:rPr lang="en-US" b="1" dirty="0"/>
              <a:t>Extreme version </a:t>
            </a:r>
            <a:r>
              <a:rPr lang="en-US" dirty="0"/>
              <a:t>in its use of executive authority and neglect of legislative option</a:t>
            </a:r>
          </a:p>
          <a:p>
            <a:pPr>
              <a:buFontTx/>
              <a:buChar char="-"/>
            </a:pPr>
            <a:r>
              <a:rPr lang="en-US" b="1" dirty="0"/>
              <a:t>Deviating version </a:t>
            </a:r>
            <a:r>
              <a:rPr lang="en-US" dirty="0"/>
              <a:t>in its willingness to pursue actions that knowingly will bring it into direct conflict with the judiciary. </a:t>
            </a:r>
          </a:p>
          <a:p>
            <a:pPr>
              <a:buFontTx/>
              <a:buChar char="-"/>
            </a:pPr>
            <a:r>
              <a:rPr lang="en-US" dirty="0"/>
              <a:t>In short: It’s hard to fit the Trump presidency into this theory.</a:t>
            </a:r>
          </a:p>
        </p:txBody>
      </p:sp>
      <p:sp>
        <p:nvSpPr>
          <p:cNvPr id="4" name="Text Placeholder 3">
            <a:extLst>
              <a:ext uri="{FF2B5EF4-FFF2-40B4-BE49-F238E27FC236}">
                <a16:creationId xmlns:a16="http://schemas.microsoft.com/office/drawing/2014/main" id="{3370229F-AB7B-4B39-6CAE-98E29BCC8A3B}"/>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5B909665-A694-7134-49D7-7C058A4573FE}"/>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469880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7F325-EB55-44D2-DEB0-9AD410F21000}"/>
              </a:ext>
            </a:extLst>
          </p:cNvPr>
          <p:cNvSpPr>
            <a:spLocks noGrp="1"/>
          </p:cNvSpPr>
          <p:nvPr>
            <p:ph type="title"/>
          </p:nvPr>
        </p:nvSpPr>
        <p:spPr>
          <a:xfrm>
            <a:off x="342900" y="304802"/>
            <a:ext cx="8458200" cy="971909"/>
          </a:xfrm>
        </p:spPr>
        <p:txBody>
          <a:bodyPr>
            <a:normAutofit fontScale="90000"/>
          </a:bodyPr>
          <a:lstStyle/>
          <a:p>
            <a:pPr algn="ctr"/>
            <a:r>
              <a:rPr lang="en-US" dirty="0"/>
              <a:t>An alternative possibility  – </a:t>
            </a:r>
            <a:br>
              <a:rPr lang="en-US" dirty="0"/>
            </a:br>
            <a:r>
              <a:rPr lang="en-US" b="1" dirty="0"/>
              <a:t>Unitary Executive Theory</a:t>
            </a:r>
          </a:p>
        </p:txBody>
      </p:sp>
      <p:sp>
        <p:nvSpPr>
          <p:cNvPr id="3" name="Content Placeholder 2">
            <a:extLst>
              <a:ext uri="{FF2B5EF4-FFF2-40B4-BE49-F238E27FC236}">
                <a16:creationId xmlns:a16="http://schemas.microsoft.com/office/drawing/2014/main" id="{3E7C5DAE-CA36-C83E-2ECB-F1A5ACCEEC1A}"/>
              </a:ext>
            </a:extLst>
          </p:cNvPr>
          <p:cNvSpPr>
            <a:spLocks noGrp="1"/>
          </p:cNvSpPr>
          <p:nvPr>
            <p:ph sz="quarter" idx="11"/>
          </p:nvPr>
        </p:nvSpPr>
        <p:spPr>
          <a:xfrm>
            <a:off x="685800" y="1600200"/>
            <a:ext cx="7848601" cy="4648202"/>
          </a:xfrm>
        </p:spPr>
        <p:txBody>
          <a:bodyPr>
            <a:normAutofit fontScale="85000" lnSpcReduction="10000"/>
          </a:bodyPr>
          <a:lstStyle/>
          <a:p>
            <a:pPr marL="0" indent="0">
              <a:buNone/>
            </a:pPr>
            <a:r>
              <a:rPr lang="en-US" dirty="0"/>
              <a:t>Based on Article II of the U.S. Constitution, which vests “the executive power” in the President.</a:t>
            </a:r>
          </a:p>
          <a:p>
            <a:pPr marL="0" indent="0">
              <a:buNone/>
            </a:pPr>
            <a:endParaRPr lang="en-US" dirty="0"/>
          </a:p>
          <a:p>
            <a:pPr marL="0" indent="0">
              <a:buNone/>
            </a:pPr>
            <a:r>
              <a:rPr lang="en-US" dirty="0"/>
              <a:t>In its strong form, the Unitary Executive Theory holds: </a:t>
            </a:r>
          </a:p>
          <a:p>
            <a:pPr marL="0" indent="0">
              <a:buNone/>
            </a:pPr>
            <a:r>
              <a:rPr lang="en-US" dirty="0"/>
              <a:t>	The president has exclusive authority to control 	everyone and everything in executive branch.</a:t>
            </a:r>
          </a:p>
          <a:p>
            <a:pPr marL="0" indent="0">
              <a:buNone/>
            </a:pPr>
            <a:r>
              <a:rPr lang="en-US" dirty="0"/>
              <a:t>	Congress cannot interfere by, for example, 	creating independent agencies, granting 	authority to agency heads, restricting 	president’s removal power, requiring documents 	and reports from executive agencies.</a:t>
            </a:r>
          </a:p>
        </p:txBody>
      </p:sp>
      <p:sp>
        <p:nvSpPr>
          <p:cNvPr id="4" name="Text Placeholder 3">
            <a:extLst>
              <a:ext uri="{FF2B5EF4-FFF2-40B4-BE49-F238E27FC236}">
                <a16:creationId xmlns:a16="http://schemas.microsoft.com/office/drawing/2014/main" id="{929D2BD8-B219-0952-C5F1-4E5DE830004B}"/>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278818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2A132-CB26-9864-CB63-D6ABC91121AF}"/>
              </a:ext>
            </a:extLst>
          </p:cNvPr>
          <p:cNvSpPr>
            <a:spLocks noGrp="1"/>
          </p:cNvSpPr>
          <p:nvPr>
            <p:ph type="title"/>
          </p:nvPr>
        </p:nvSpPr>
        <p:spPr>
          <a:xfrm>
            <a:off x="342900" y="304802"/>
            <a:ext cx="8458200" cy="1142998"/>
          </a:xfrm>
        </p:spPr>
        <p:txBody>
          <a:bodyPr>
            <a:normAutofit fontScale="90000"/>
          </a:bodyPr>
          <a:lstStyle/>
          <a:p>
            <a:pPr algn="ctr"/>
            <a:r>
              <a:rPr lang="en-US" dirty="0"/>
              <a:t>The Fit of the Trump Presidency </a:t>
            </a:r>
            <a:br>
              <a:rPr lang="en-US" dirty="0"/>
            </a:br>
            <a:r>
              <a:rPr lang="en-US" dirty="0"/>
              <a:t>to the Unitary Executive Theory</a:t>
            </a:r>
          </a:p>
        </p:txBody>
      </p:sp>
      <p:sp>
        <p:nvSpPr>
          <p:cNvPr id="3" name="Content Placeholder 2">
            <a:extLst>
              <a:ext uri="{FF2B5EF4-FFF2-40B4-BE49-F238E27FC236}">
                <a16:creationId xmlns:a16="http://schemas.microsoft.com/office/drawing/2014/main" id="{CFD37898-D155-6082-AC37-969F8765E9C8}"/>
              </a:ext>
            </a:extLst>
          </p:cNvPr>
          <p:cNvSpPr>
            <a:spLocks noGrp="1"/>
          </p:cNvSpPr>
          <p:nvPr>
            <p:ph sz="quarter" idx="11"/>
          </p:nvPr>
        </p:nvSpPr>
        <p:spPr>
          <a:xfrm>
            <a:off x="342900" y="1447800"/>
            <a:ext cx="8458200" cy="4800602"/>
          </a:xfrm>
        </p:spPr>
        <p:txBody>
          <a:bodyPr>
            <a:normAutofit/>
          </a:bodyPr>
          <a:lstStyle/>
          <a:p>
            <a:pPr marL="0" indent="0">
              <a:buNone/>
            </a:pPr>
            <a:r>
              <a:rPr lang="en-US" sz="2800" dirty="0"/>
              <a:t>A closer fit–</a:t>
            </a:r>
          </a:p>
          <a:p>
            <a:pPr marL="0" indent="0">
              <a:buNone/>
            </a:pPr>
            <a:r>
              <a:rPr lang="en-US" sz="2800" dirty="0"/>
              <a:t>	Theory implies no limit on exercise of executive 	authority</a:t>
            </a:r>
          </a:p>
          <a:p>
            <a:pPr marL="0" indent="0">
              <a:buNone/>
            </a:pPr>
            <a:r>
              <a:rPr lang="en-US" sz="2800" dirty="0"/>
              <a:t>	Trump’s actions include expansive claims of 	exclusive executive authority, e.g.,</a:t>
            </a:r>
          </a:p>
          <a:p>
            <a:pPr marL="182880" marR="0" lvl="0" indent="-182880" algn="l" defTabSz="914400" rtl="0" eaLnBrk="1" fontAlgn="auto" latinLnBrk="0" hangingPunct="1">
              <a:lnSpc>
                <a:spcPct val="100000"/>
              </a:lnSpc>
              <a:spcBef>
                <a:spcPct val="20000"/>
              </a:spcBef>
              <a:spcAft>
                <a:spcPts val="0"/>
              </a:spcAft>
              <a:buClr>
                <a:srgbClr val="4F81BD"/>
              </a:buClr>
              <a:buSzPct val="85000"/>
              <a:buFont typeface="Arial" pitchFamily="34" charset="0"/>
              <a:buChar char="•"/>
              <a:tabLst/>
              <a:defRPr/>
            </a:pPr>
            <a:r>
              <a:rPr lang="en-US" sz="2800" dirty="0"/>
              <a:t>		“At will” f</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iring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of officials in legislatively 			protected “for cause” positions.</a:t>
            </a:r>
          </a:p>
          <a:p>
            <a:pPr marL="1737360" lvl="8" indent="0">
              <a:buClr>
                <a:srgbClr val="4F81BD"/>
              </a:buClr>
              <a:buNone/>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Refusing to follow the steps required by the 1946 Administrative Procedures Act when issuing regulations.</a:t>
            </a:r>
          </a:p>
          <a:p>
            <a:pPr marL="0" indent="0">
              <a:buNone/>
            </a:pPr>
            <a:endParaRPr lang="en-US" dirty="0"/>
          </a:p>
        </p:txBody>
      </p:sp>
      <p:sp>
        <p:nvSpPr>
          <p:cNvPr id="4" name="Text Placeholder 3">
            <a:extLst>
              <a:ext uri="{FF2B5EF4-FFF2-40B4-BE49-F238E27FC236}">
                <a16:creationId xmlns:a16="http://schemas.microsoft.com/office/drawing/2014/main" id="{DD988454-BBB4-6E9B-DA7F-078E1CEC8D5F}"/>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865515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8C0A1-D1B3-14C8-016A-B1F9DC3D6156}"/>
              </a:ext>
            </a:extLst>
          </p:cNvPr>
          <p:cNvSpPr>
            <a:spLocks noGrp="1"/>
          </p:cNvSpPr>
          <p:nvPr>
            <p:ph type="title"/>
          </p:nvPr>
        </p:nvSpPr>
        <p:spPr>
          <a:xfrm>
            <a:off x="342900" y="304802"/>
            <a:ext cx="8458200" cy="905234"/>
          </a:xfrm>
        </p:spPr>
        <p:txBody>
          <a:bodyPr>
            <a:normAutofit fontScale="90000"/>
          </a:bodyPr>
          <a:lstStyle/>
          <a:p>
            <a:pPr algn="ctr"/>
            <a:r>
              <a:rPr lang="en-US" dirty="0"/>
              <a:t>Where the Unitary Executive Theory doesn’t fit -</a:t>
            </a:r>
          </a:p>
        </p:txBody>
      </p:sp>
      <p:sp>
        <p:nvSpPr>
          <p:cNvPr id="3" name="Content Placeholder 2">
            <a:extLst>
              <a:ext uri="{FF2B5EF4-FFF2-40B4-BE49-F238E27FC236}">
                <a16:creationId xmlns:a16="http://schemas.microsoft.com/office/drawing/2014/main" id="{2290FB9D-2BC7-319B-DFEC-90688B7C043F}"/>
              </a:ext>
            </a:extLst>
          </p:cNvPr>
          <p:cNvSpPr>
            <a:spLocks noGrp="1"/>
          </p:cNvSpPr>
          <p:nvPr>
            <p:ph sz="quarter" idx="11"/>
          </p:nvPr>
        </p:nvSpPr>
        <p:spPr>
          <a:xfrm>
            <a:off x="1219200" y="1734788"/>
            <a:ext cx="7239000" cy="4038602"/>
          </a:xfrm>
        </p:spPr>
        <p:txBody>
          <a:bodyPr/>
          <a:lstStyle/>
          <a:p>
            <a:pPr marL="0" indent="0">
              <a:buNone/>
            </a:pPr>
            <a:r>
              <a:rPr lang="en-US" dirty="0"/>
              <a:t>In addition to claiming exclusive executive authority, which is part of the Unitary Theory, Trump has claimed authority in areas understood to constitutionally belong to Congress.</a:t>
            </a:r>
          </a:p>
        </p:txBody>
      </p:sp>
      <p:sp>
        <p:nvSpPr>
          <p:cNvPr id="4" name="Text Placeholder 3">
            <a:extLst>
              <a:ext uri="{FF2B5EF4-FFF2-40B4-BE49-F238E27FC236}">
                <a16:creationId xmlns:a16="http://schemas.microsoft.com/office/drawing/2014/main" id="{B1209885-E95F-2949-A4A5-3ECE760478D1}"/>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2BDF47B8-4710-8C98-6BED-204F929961D0}"/>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314904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0B608-FD6D-7C8A-5E5C-CDDBD1E04F5F}"/>
              </a:ext>
            </a:extLst>
          </p:cNvPr>
          <p:cNvSpPr>
            <a:spLocks noGrp="1"/>
          </p:cNvSpPr>
          <p:nvPr>
            <p:ph type="title"/>
          </p:nvPr>
        </p:nvSpPr>
        <p:spPr>
          <a:xfrm>
            <a:off x="457200" y="533400"/>
            <a:ext cx="8229600" cy="990600"/>
          </a:xfrm>
        </p:spPr>
        <p:txBody>
          <a:bodyPr anchor="ctr">
            <a:normAutofit/>
          </a:bodyPr>
          <a:lstStyle/>
          <a:p>
            <a:pPr algn="ctr"/>
            <a:r>
              <a:rPr lang="en-US" dirty="0"/>
              <a:t>Case in Point</a:t>
            </a:r>
          </a:p>
        </p:txBody>
      </p:sp>
      <p:pic>
        <p:nvPicPr>
          <p:cNvPr id="5" name="Picture 4" descr="A close up of a document&#10;&#10;AI-generated content may be incorrect.">
            <a:extLst>
              <a:ext uri="{FF2B5EF4-FFF2-40B4-BE49-F238E27FC236}">
                <a16:creationId xmlns:a16="http://schemas.microsoft.com/office/drawing/2014/main" id="{722B9636-E8F3-F968-8125-FD4B65F2DB0F}"/>
              </a:ext>
            </a:extLst>
          </p:cNvPr>
          <p:cNvPicPr>
            <a:picLocks noChangeAspect="1"/>
          </p:cNvPicPr>
          <p:nvPr/>
        </p:nvPicPr>
        <p:blipFill>
          <a:blip r:embed="rId3">
            <a:extLst>
              <a:ext uri="{28A0092B-C50C-407E-A947-70E740481C1C}">
                <a14:useLocalDpi xmlns:a14="http://schemas.microsoft.com/office/drawing/2010/main" val="0"/>
              </a:ext>
            </a:extLst>
          </a:blip>
          <a:srcRect l="23954" r="33249"/>
          <a:stretch>
            <a:fillRect/>
          </a:stretch>
        </p:blipFill>
        <p:spPr>
          <a:xfrm>
            <a:off x="457200" y="2133600"/>
            <a:ext cx="2021909" cy="2362200"/>
          </a:xfrm>
          <a:prstGeom prst="rect">
            <a:avLst/>
          </a:prstGeom>
          <a:noFill/>
        </p:spPr>
      </p:pic>
      <p:sp>
        <p:nvSpPr>
          <p:cNvPr id="3" name="Content Placeholder 2">
            <a:extLst>
              <a:ext uri="{FF2B5EF4-FFF2-40B4-BE49-F238E27FC236}">
                <a16:creationId xmlns:a16="http://schemas.microsoft.com/office/drawing/2014/main" id="{8499724F-55E4-9749-73F1-4B4D90CEF386}"/>
              </a:ext>
            </a:extLst>
          </p:cNvPr>
          <p:cNvSpPr>
            <a:spLocks noGrp="1"/>
          </p:cNvSpPr>
          <p:nvPr>
            <p:ph sz="half" idx="2"/>
          </p:nvPr>
        </p:nvSpPr>
        <p:spPr>
          <a:xfrm>
            <a:off x="2743200" y="1444752"/>
            <a:ext cx="5943600" cy="4879848"/>
          </a:xfrm>
        </p:spPr>
        <p:txBody>
          <a:bodyPr>
            <a:normAutofit fontScale="85000" lnSpcReduction="20000"/>
          </a:bodyPr>
          <a:lstStyle/>
          <a:p>
            <a:pPr marL="0" indent="0">
              <a:lnSpc>
                <a:spcPct val="90000"/>
              </a:lnSpc>
              <a:buNone/>
            </a:pPr>
            <a:r>
              <a:rPr lang="en-US" b="1" dirty="0"/>
              <a:t>Article 1, Section 8 of the Constitution </a:t>
            </a:r>
            <a:r>
              <a:rPr lang="en-US" dirty="0"/>
              <a:t>vests the </a:t>
            </a:r>
            <a:r>
              <a:rPr lang="en-US" b="1" dirty="0"/>
              <a:t>spending power </a:t>
            </a:r>
            <a:r>
              <a:rPr lang="en-US" dirty="0"/>
              <a:t>(appropriations) in the Congress.</a:t>
            </a:r>
          </a:p>
          <a:p>
            <a:pPr marL="0" indent="0">
              <a:lnSpc>
                <a:spcPct val="90000"/>
              </a:lnSpc>
              <a:buNone/>
            </a:pPr>
            <a:r>
              <a:rPr lang="en-US" dirty="0"/>
              <a:t>Save for the power to veto spending bills at the time of enactment, President has no explicit or implied constitutional authority in this area.</a:t>
            </a:r>
          </a:p>
          <a:p>
            <a:pPr marL="0" indent="0">
              <a:lnSpc>
                <a:spcPct val="90000"/>
              </a:lnSpc>
              <a:buNone/>
            </a:pPr>
            <a:r>
              <a:rPr lang="en-US" dirty="0"/>
              <a:t>Yet, the Administration has withheld more than $400 billion for hundreds of programs.</a:t>
            </a:r>
          </a:p>
          <a:p>
            <a:pPr marL="0" indent="0">
              <a:lnSpc>
                <a:spcPct val="90000"/>
              </a:lnSpc>
              <a:buNone/>
            </a:pPr>
            <a:r>
              <a:rPr lang="en-US" dirty="0"/>
              <a:t>Trump claims presidents cannot spend more than Congress appropriates but can spend less.</a:t>
            </a:r>
          </a:p>
          <a:p>
            <a:pPr marL="0" indent="0">
              <a:lnSpc>
                <a:spcPct val="90000"/>
              </a:lnSpc>
              <a:buNone/>
            </a:pPr>
            <a:r>
              <a:rPr lang="en-US" dirty="0"/>
              <a:t>If so, the president would effectively have an ex-post line-item spending veto. (Note: In </a:t>
            </a:r>
            <a:r>
              <a:rPr lang="en-US" i="1" dirty="0"/>
              <a:t>Clinton v. City of New York </a:t>
            </a:r>
            <a:r>
              <a:rPr lang="en-US" dirty="0"/>
              <a:t>(1998), the Supreme Court ruled the line-item veto to be unconstitutional.)</a:t>
            </a:r>
          </a:p>
          <a:p>
            <a:pPr marL="0" indent="0">
              <a:lnSpc>
                <a:spcPct val="90000"/>
              </a:lnSpc>
              <a:buNone/>
            </a:pPr>
            <a:endParaRPr lang="en-US" dirty="0"/>
          </a:p>
          <a:p>
            <a:pPr marL="0" indent="0">
              <a:lnSpc>
                <a:spcPct val="90000"/>
              </a:lnSpc>
              <a:buNone/>
            </a:pPr>
            <a:endParaRPr lang="en-US" dirty="0"/>
          </a:p>
        </p:txBody>
      </p:sp>
    </p:spTree>
    <p:extLst>
      <p:ext uri="{BB962C8B-B14F-4D97-AF65-F5344CB8AC3E}">
        <p14:creationId xmlns:p14="http://schemas.microsoft.com/office/powerpoint/2010/main" val="332746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7907B-47B2-2333-03F7-C2C8925D9A6D}"/>
              </a:ext>
            </a:extLst>
          </p:cNvPr>
          <p:cNvSpPr>
            <a:spLocks noGrp="1"/>
          </p:cNvSpPr>
          <p:nvPr>
            <p:ph type="title"/>
          </p:nvPr>
        </p:nvSpPr>
        <p:spPr/>
        <p:txBody>
          <a:bodyPr/>
          <a:lstStyle/>
          <a:p>
            <a:pPr algn="ctr"/>
            <a:r>
              <a:rPr lang="en-US" dirty="0"/>
              <a:t>Another Case in point</a:t>
            </a:r>
          </a:p>
        </p:txBody>
      </p:sp>
      <p:sp>
        <p:nvSpPr>
          <p:cNvPr id="3" name="Content Placeholder 2">
            <a:extLst>
              <a:ext uri="{FF2B5EF4-FFF2-40B4-BE49-F238E27FC236}">
                <a16:creationId xmlns:a16="http://schemas.microsoft.com/office/drawing/2014/main" id="{29051FE0-EF97-E186-B204-53A714C6E815}"/>
              </a:ext>
            </a:extLst>
          </p:cNvPr>
          <p:cNvSpPr>
            <a:spLocks noGrp="1"/>
          </p:cNvSpPr>
          <p:nvPr>
            <p:ph sz="half" idx="1"/>
          </p:nvPr>
        </p:nvSpPr>
        <p:spPr>
          <a:xfrm>
            <a:off x="457199" y="1673352"/>
            <a:ext cx="4778965" cy="4051083"/>
          </a:xfrm>
        </p:spPr>
        <p:txBody>
          <a:bodyPr>
            <a:normAutofit fontScale="92500" lnSpcReduction="10000"/>
          </a:bodyPr>
          <a:lstStyle/>
          <a:p>
            <a:pPr marL="0" indent="0">
              <a:buNone/>
            </a:pPr>
            <a:r>
              <a:rPr lang="en-US" sz="2800" b="1" dirty="0"/>
              <a:t>Article 1, Section 8 of the Constitution </a:t>
            </a:r>
            <a:r>
              <a:rPr lang="en-US" sz="2800" dirty="0"/>
              <a:t>grants Congress the power to “lay and collect” tariffs.</a:t>
            </a:r>
          </a:p>
          <a:p>
            <a:pPr marL="0" indent="0">
              <a:buNone/>
            </a:pPr>
            <a:r>
              <a:rPr lang="en-US" sz="2800" dirty="0"/>
              <a:t>No constitutional provision grants the President authority in this area. </a:t>
            </a:r>
          </a:p>
          <a:p>
            <a:pPr marL="0" indent="0">
              <a:buNone/>
            </a:pPr>
            <a:r>
              <a:rPr lang="en-US" sz="2800" dirty="0"/>
              <a:t>Yet, Trump has imposed a 10% tariff on all countries and additional "reciprocal tariffs" on most countries.</a:t>
            </a:r>
          </a:p>
          <a:p>
            <a:pPr marL="0" indent="0">
              <a:buNone/>
            </a:pPr>
            <a:endParaRPr lang="en-US" sz="2800" b="1" dirty="0"/>
          </a:p>
        </p:txBody>
      </p:sp>
      <p:sp>
        <p:nvSpPr>
          <p:cNvPr id="10" name="Content Placeholder 9">
            <a:extLst>
              <a:ext uri="{FF2B5EF4-FFF2-40B4-BE49-F238E27FC236}">
                <a16:creationId xmlns:a16="http://schemas.microsoft.com/office/drawing/2014/main" id="{E33AFCED-9EFC-3106-537C-E9AD4068EBD6}"/>
              </a:ext>
            </a:extLst>
          </p:cNvPr>
          <p:cNvSpPr>
            <a:spLocks noGrp="1"/>
          </p:cNvSpPr>
          <p:nvPr>
            <p:ph sz="half" idx="2"/>
          </p:nvPr>
        </p:nvSpPr>
        <p:spPr>
          <a:xfrm>
            <a:off x="5943600" y="1828800"/>
            <a:ext cx="2743200" cy="4562856"/>
          </a:xfrm>
        </p:spPr>
        <p:txBody>
          <a:bodyPr>
            <a:normAutofit fontScale="92500" lnSpcReduction="10000"/>
          </a:bodyPr>
          <a:lstStyle/>
          <a:p>
            <a:endParaRPr lang="en-US" dirty="0"/>
          </a:p>
        </p:txBody>
      </p:sp>
      <p:sp>
        <p:nvSpPr>
          <p:cNvPr id="8" name="TextBox 7">
            <a:extLst>
              <a:ext uri="{FF2B5EF4-FFF2-40B4-BE49-F238E27FC236}">
                <a16:creationId xmlns:a16="http://schemas.microsoft.com/office/drawing/2014/main" id="{6F69A281-66C8-3017-0250-941AB6C746E8}"/>
              </a:ext>
            </a:extLst>
          </p:cNvPr>
          <p:cNvSpPr txBox="1"/>
          <p:nvPr/>
        </p:nvSpPr>
        <p:spPr>
          <a:xfrm>
            <a:off x="457200" y="5724435"/>
            <a:ext cx="8229600" cy="1231106"/>
          </a:xfrm>
          <a:prstGeom prst="rect">
            <a:avLst/>
          </a:prstGeom>
          <a:noFill/>
        </p:spPr>
        <p:txBody>
          <a:bodyPr wrap="square" rtlCol="0">
            <a:spAutoFit/>
          </a:bodyPr>
          <a:lstStyle/>
          <a:p>
            <a:r>
              <a:rPr lang="en-US" sz="1400" dirty="0" err="1"/>
              <a:t>Note:Pursuant</a:t>
            </a:r>
            <a:r>
              <a:rPr lang="en-US" sz="1400" dirty="0"/>
              <a:t> to its power, Congress in 1977 passed The International Emergency Economic Powers Act (IEEPA), which grants the U.S. President authority to imposed economic sanctions following a declared national emergency related to a severe threat to national security. The legislation contains no reference to tariffs. It is this law the Administration has cited as its tariff authority.</a:t>
            </a:r>
          </a:p>
          <a:p>
            <a:r>
              <a:rPr lang="en-US" dirty="0"/>
              <a:t> </a:t>
            </a:r>
          </a:p>
        </p:txBody>
      </p:sp>
      <p:pic>
        <p:nvPicPr>
          <p:cNvPr id="9" name="Picture 8">
            <a:extLst>
              <a:ext uri="{FF2B5EF4-FFF2-40B4-BE49-F238E27FC236}">
                <a16:creationId xmlns:a16="http://schemas.microsoft.com/office/drawing/2014/main" id="{5C8E5F9D-F5BF-79B1-9BCC-5C8C4E9C13D2}"/>
              </a:ext>
            </a:extLst>
          </p:cNvPr>
          <p:cNvPicPr>
            <a:picLocks noChangeAspect="1"/>
          </p:cNvPicPr>
          <p:nvPr/>
        </p:nvPicPr>
        <p:blipFill>
          <a:blip r:embed="rId3"/>
          <a:stretch>
            <a:fillRect/>
          </a:stretch>
        </p:blipFill>
        <p:spPr>
          <a:xfrm>
            <a:off x="5979397" y="2971799"/>
            <a:ext cx="2881438" cy="1621765"/>
          </a:xfrm>
          <a:prstGeom prst="rect">
            <a:avLst/>
          </a:prstGeom>
        </p:spPr>
      </p:pic>
    </p:spTree>
    <p:extLst>
      <p:ext uri="{BB962C8B-B14F-4D97-AF65-F5344CB8AC3E}">
        <p14:creationId xmlns:p14="http://schemas.microsoft.com/office/powerpoint/2010/main" val="279516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8B2FB-7580-8BD2-3FAC-59611508D1A9}"/>
              </a:ext>
            </a:extLst>
          </p:cNvPr>
          <p:cNvSpPr>
            <a:spLocks noGrp="1"/>
          </p:cNvSpPr>
          <p:nvPr>
            <p:ph type="title"/>
          </p:nvPr>
        </p:nvSpPr>
        <p:spPr/>
        <p:txBody>
          <a:bodyPr/>
          <a:lstStyle/>
          <a:p>
            <a:r>
              <a:rPr lang="en-US" dirty="0"/>
              <a:t>Trump’s Tariff Increase</a:t>
            </a:r>
          </a:p>
        </p:txBody>
      </p:sp>
      <p:graphicFrame>
        <p:nvGraphicFramePr>
          <p:cNvPr id="8" name="Content Placeholder 7">
            <a:extLst>
              <a:ext uri="{FF2B5EF4-FFF2-40B4-BE49-F238E27FC236}">
                <a16:creationId xmlns:a16="http://schemas.microsoft.com/office/drawing/2014/main" id="{CD6F1894-BF63-C6ED-F303-B400C9AE5A79}"/>
              </a:ext>
            </a:extLst>
          </p:cNvPr>
          <p:cNvGraphicFramePr>
            <a:graphicFrameLocks noGrp="1"/>
          </p:cNvGraphicFramePr>
          <p:nvPr>
            <p:ph idx="1"/>
            <p:extLst>
              <p:ext uri="{D42A27DB-BD31-4B8C-83A1-F6EECF244321}">
                <p14:modId xmlns:p14="http://schemas.microsoft.com/office/powerpoint/2010/main" val="4239437382"/>
              </p:ext>
            </p:extLst>
          </p:nvPr>
        </p:nvGraphicFramePr>
        <p:xfrm>
          <a:off x="457200" y="1487347"/>
          <a:ext cx="82296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2F40F9C-C03C-4F44-F74E-AC807EF7DB03}"/>
              </a:ext>
            </a:extLst>
          </p:cNvPr>
          <p:cNvSpPr txBox="1"/>
          <p:nvPr/>
        </p:nvSpPr>
        <p:spPr>
          <a:xfrm>
            <a:off x="2438400" y="3429000"/>
            <a:ext cx="1845826" cy="646331"/>
          </a:xfrm>
          <a:prstGeom prst="rect">
            <a:avLst/>
          </a:prstGeom>
          <a:noFill/>
        </p:spPr>
        <p:txBody>
          <a:bodyPr wrap="none" rtlCol="0">
            <a:spAutoFit/>
          </a:bodyPr>
          <a:lstStyle/>
          <a:p>
            <a:r>
              <a:rPr lang="en-US" dirty="0"/>
              <a:t>Tariff rate when</a:t>
            </a:r>
          </a:p>
          <a:p>
            <a:r>
              <a:rPr lang="en-US" dirty="0"/>
              <a:t>Trump took office</a:t>
            </a:r>
          </a:p>
        </p:txBody>
      </p:sp>
    </p:spTree>
    <p:extLst>
      <p:ext uri="{BB962C8B-B14F-4D97-AF65-F5344CB8AC3E}">
        <p14:creationId xmlns:p14="http://schemas.microsoft.com/office/powerpoint/2010/main" val="85508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63322-BC15-510B-DD86-BDFB6CF8B2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DACBF3-B672-98CE-233A-BBA97BD6AB9C}"/>
              </a:ext>
            </a:extLst>
          </p:cNvPr>
          <p:cNvSpPr>
            <a:spLocks noGrp="1"/>
          </p:cNvSpPr>
          <p:nvPr>
            <p:ph type="title"/>
          </p:nvPr>
        </p:nvSpPr>
        <p:spPr>
          <a:xfrm>
            <a:off x="729065" y="1228725"/>
            <a:ext cx="7772400" cy="2200275"/>
          </a:xfrm>
        </p:spPr>
        <p:txBody>
          <a:bodyPr anchor="b">
            <a:normAutofit/>
          </a:bodyPr>
          <a:lstStyle/>
          <a:p>
            <a:pPr algn="ctr"/>
            <a:r>
              <a:rPr lang="en-US" dirty="0"/>
              <a:t>Donald Trump &amp;</a:t>
            </a:r>
            <a:br>
              <a:rPr lang="en-US" dirty="0"/>
            </a:br>
            <a:r>
              <a:rPr lang="en-US" dirty="0"/>
              <a:t>Presidential Power</a:t>
            </a:r>
          </a:p>
        </p:txBody>
      </p:sp>
      <p:sp>
        <p:nvSpPr>
          <p:cNvPr id="3" name="Subtitle 2">
            <a:extLst>
              <a:ext uri="{FF2B5EF4-FFF2-40B4-BE49-F238E27FC236}">
                <a16:creationId xmlns:a16="http://schemas.microsoft.com/office/drawing/2014/main" id="{6C221D58-1FB0-3EA1-A0EB-FD91108144D8}"/>
              </a:ext>
            </a:extLst>
          </p:cNvPr>
          <p:cNvSpPr>
            <a:spLocks noGrp="1"/>
          </p:cNvSpPr>
          <p:nvPr>
            <p:ph type="body" idx="1"/>
          </p:nvPr>
        </p:nvSpPr>
        <p:spPr>
          <a:xfrm>
            <a:off x="722313" y="4626864"/>
            <a:ext cx="7772400" cy="1500187"/>
          </a:xfrm>
        </p:spPr>
        <p:txBody>
          <a:bodyPr anchor="t">
            <a:normAutofit/>
          </a:bodyPr>
          <a:lstStyle/>
          <a:p>
            <a:pPr algn="ctr"/>
            <a:r>
              <a:rPr lang="en-US" dirty="0"/>
              <a:t>October 23, 2025</a:t>
            </a:r>
            <a:br>
              <a:rPr lang="en-US" dirty="0"/>
            </a:br>
            <a:r>
              <a:rPr lang="en-US" dirty="0"/>
              <a:t>Tom Patterson</a:t>
            </a:r>
          </a:p>
        </p:txBody>
      </p:sp>
      <p:pic>
        <p:nvPicPr>
          <p:cNvPr id="5" name="Picture 4" descr="A red sign with white text&#10;&#10;Description automatically generated">
            <a:extLst>
              <a:ext uri="{FF2B5EF4-FFF2-40B4-BE49-F238E27FC236}">
                <a16:creationId xmlns:a16="http://schemas.microsoft.com/office/drawing/2014/main" id="{9453939F-D57E-0031-84BA-891B7DFDE5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6230"/>
            <a:ext cx="1621402" cy="1621402"/>
          </a:xfrm>
          <a:prstGeom prst="rect">
            <a:avLst/>
          </a:prstGeom>
        </p:spPr>
      </p:pic>
    </p:spTree>
    <p:extLst>
      <p:ext uri="{BB962C8B-B14F-4D97-AF65-F5344CB8AC3E}">
        <p14:creationId xmlns:p14="http://schemas.microsoft.com/office/powerpoint/2010/main" val="3645174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D7D77-1E39-5694-8E45-3DD9F648DDE9}"/>
              </a:ext>
            </a:extLst>
          </p:cNvPr>
          <p:cNvSpPr>
            <a:spLocks noGrp="1"/>
          </p:cNvSpPr>
          <p:nvPr>
            <p:ph type="title"/>
          </p:nvPr>
        </p:nvSpPr>
        <p:spPr/>
        <p:txBody>
          <a:bodyPr/>
          <a:lstStyle/>
          <a:p>
            <a:r>
              <a:rPr lang="en-US" dirty="0"/>
              <a:t>Theories of the Presidency</a:t>
            </a:r>
          </a:p>
        </p:txBody>
      </p:sp>
      <p:sp>
        <p:nvSpPr>
          <p:cNvPr id="3" name="Content Placeholder 2">
            <a:extLst>
              <a:ext uri="{FF2B5EF4-FFF2-40B4-BE49-F238E27FC236}">
                <a16:creationId xmlns:a16="http://schemas.microsoft.com/office/drawing/2014/main" id="{0A1BD762-403D-E06E-672F-868C28F431F0}"/>
              </a:ext>
            </a:extLst>
          </p:cNvPr>
          <p:cNvSpPr>
            <a:spLocks noGrp="1"/>
          </p:cNvSpPr>
          <p:nvPr>
            <p:ph idx="1"/>
          </p:nvPr>
        </p:nvSpPr>
        <p:spPr>
          <a:xfrm>
            <a:off x="762000" y="1600200"/>
            <a:ext cx="7696200" cy="4876800"/>
          </a:xfrm>
        </p:spPr>
        <p:txBody>
          <a:bodyPr>
            <a:normAutofit/>
          </a:bodyPr>
          <a:lstStyle/>
          <a:p>
            <a:pPr marL="0" indent="0">
              <a:buNone/>
            </a:pPr>
            <a:r>
              <a:rPr lang="en-US" sz="2800" dirty="0"/>
              <a:t>Although some theories are hypothetical (the “strong” version of the United Executive Theory is not as yet supported in law), the usefulness of these theories is judged largely by their ability to describe the actual play of presidential power.</a:t>
            </a:r>
          </a:p>
          <a:p>
            <a:pPr marL="0" indent="0">
              <a:buNone/>
            </a:pPr>
            <a:r>
              <a:rPr lang="en-US" sz="2800" dirty="0"/>
              <a:t>As such, whether Trump’s theory of presidential power will persist rests on the judiciary’s response. </a:t>
            </a:r>
          </a:p>
          <a:p>
            <a:pPr marL="0" indent="0">
              <a:buNone/>
            </a:pPr>
            <a:r>
              <a:rPr lang="en-US" sz="2800" b="1" dirty="0"/>
              <a:t>What can we expect from the courts?</a:t>
            </a:r>
          </a:p>
          <a:p>
            <a:pPr marL="0" indent="0">
              <a:buNone/>
            </a:pPr>
            <a:endParaRPr lang="en-US" sz="2800" dirty="0"/>
          </a:p>
        </p:txBody>
      </p:sp>
    </p:spTree>
    <p:extLst>
      <p:ext uri="{BB962C8B-B14F-4D97-AF65-F5344CB8AC3E}">
        <p14:creationId xmlns:p14="http://schemas.microsoft.com/office/powerpoint/2010/main" val="2592100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28308-404D-08B3-AD3E-AA45AE614570}"/>
              </a:ext>
            </a:extLst>
          </p:cNvPr>
          <p:cNvSpPr>
            <a:spLocks noGrp="1"/>
          </p:cNvSpPr>
          <p:nvPr>
            <p:ph type="title"/>
          </p:nvPr>
        </p:nvSpPr>
        <p:spPr>
          <a:xfrm>
            <a:off x="228600" y="533400"/>
            <a:ext cx="8458200" cy="990600"/>
          </a:xfrm>
        </p:spPr>
        <p:txBody>
          <a:bodyPr>
            <a:noAutofit/>
          </a:bodyPr>
          <a:lstStyle/>
          <a:p>
            <a:r>
              <a:rPr lang="en-US" sz="3200" dirty="0"/>
              <a:t>Lower Court Rulings on </a:t>
            </a:r>
            <a:br>
              <a:rPr lang="en-US" sz="3200" dirty="0"/>
            </a:br>
            <a:r>
              <a:rPr lang="en-US" sz="3200" dirty="0"/>
              <a:t>Trump Administration Actions </a:t>
            </a:r>
          </a:p>
        </p:txBody>
      </p:sp>
      <p:graphicFrame>
        <p:nvGraphicFramePr>
          <p:cNvPr id="6" name="Content Placeholder 5">
            <a:extLst>
              <a:ext uri="{FF2B5EF4-FFF2-40B4-BE49-F238E27FC236}">
                <a16:creationId xmlns:a16="http://schemas.microsoft.com/office/drawing/2014/main" id="{B57832EB-31DC-BC86-BD3F-2A13F78CED8C}"/>
              </a:ext>
            </a:extLst>
          </p:cNvPr>
          <p:cNvGraphicFramePr>
            <a:graphicFrameLocks noGrp="1"/>
          </p:cNvGraphicFramePr>
          <p:nvPr>
            <p:ph idx="1"/>
          </p:nvPr>
        </p:nvGraphicFramePr>
        <p:xfrm>
          <a:off x="457200" y="1600200"/>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BE5A0001-0539-CB41-7E92-8D0C9656BEB6}"/>
              </a:ext>
            </a:extLst>
          </p:cNvPr>
          <p:cNvSpPr txBox="1"/>
          <p:nvPr/>
        </p:nvSpPr>
        <p:spPr>
          <a:xfrm>
            <a:off x="228600" y="6172200"/>
            <a:ext cx="6974410" cy="276999"/>
          </a:xfrm>
          <a:prstGeom prst="rect">
            <a:avLst/>
          </a:prstGeom>
          <a:noFill/>
        </p:spPr>
        <p:txBody>
          <a:bodyPr wrap="none" rtlCol="0">
            <a:spAutoFit/>
          </a:bodyPr>
          <a:lstStyle/>
          <a:p>
            <a:r>
              <a:rPr lang="en-US" sz="1200"/>
              <a:t>Source: Adam Bonica and Maya Sen, “Common-Space Measures of Judicial Ideology by Federal Judges, 2025.</a:t>
            </a:r>
            <a:endParaRPr lang="en-US" sz="1200" dirty="0"/>
          </a:p>
        </p:txBody>
      </p:sp>
    </p:spTree>
    <p:extLst>
      <p:ext uri="{BB962C8B-B14F-4D97-AF65-F5344CB8AC3E}">
        <p14:creationId xmlns:p14="http://schemas.microsoft.com/office/powerpoint/2010/main" val="3158532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42465-A2A1-B58C-92D5-920A566CEC0F}"/>
              </a:ext>
            </a:extLst>
          </p:cNvPr>
          <p:cNvSpPr>
            <a:spLocks noGrp="1"/>
          </p:cNvSpPr>
          <p:nvPr>
            <p:ph type="title"/>
          </p:nvPr>
        </p:nvSpPr>
        <p:spPr/>
        <p:txBody>
          <a:bodyPr/>
          <a:lstStyle/>
          <a:p>
            <a:r>
              <a:rPr lang="en-US" dirty="0"/>
              <a:t>Explaining the lower-court rulings</a:t>
            </a:r>
          </a:p>
        </p:txBody>
      </p:sp>
      <p:sp>
        <p:nvSpPr>
          <p:cNvPr id="3" name="Content Placeholder 2">
            <a:extLst>
              <a:ext uri="{FF2B5EF4-FFF2-40B4-BE49-F238E27FC236}">
                <a16:creationId xmlns:a16="http://schemas.microsoft.com/office/drawing/2014/main" id="{AF043635-95C2-AAD0-CF3A-91B443C764C6}"/>
              </a:ext>
            </a:extLst>
          </p:cNvPr>
          <p:cNvSpPr>
            <a:spLocks noGrp="1"/>
          </p:cNvSpPr>
          <p:nvPr>
            <p:ph idx="1"/>
          </p:nvPr>
        </p:nvSpPr>
        <p:spPr>
          <a:xfrm>
            <a:off x="609600" y="1600200"/>
            <a:ext cx="7772400" cy="4876800"/>
          </a:xfrm>
        </p:spPr>
        <p:txBody>
          <a:bodyPr>
            <a:normAutofit/>
          </a:bodyPr>
          <a:lstStyle/>
          <a:p>
            <a:pPr marL="0" indent="0">
              <a:buNone/>
            </a:pPr>
            <a:r>
              <a:rPr lang="en-US" dirty="0"/>
              <a:t>Many of the Trump Administration’s actions violate statutes or constitutional precedents.</a:t>
            </a:r>
          </a:p>
          <a:p>
            <a:pPr marL="0" indent="0">
              <a:buNone/>
            </a:pPr>
            <a:r>
              <a:rPr lang="en-US" b="1" dirty="0"/>
              <a:t>Lower courts are obliged to rule within the context of the law as established by statute and precedent</a:t>
            </a:r>
            <a:r>
              <a:rPr lang="en-US" dirty="0"/>
              <a:t>. </a:t>
            </a:r>
          </a:p>
        </p:txBody>
      </p:sp>
    </p:spTree>
    <p:extLst>
      <p:ext uri="{BB962C8B-B14F-4D97-AF65-F5344CB8AC3E}">
        <p14:creationId xmlns:p14="http://schemas.microsoft.com/office/powerpoint/2010/main" val="23226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FADEC-AC1F-77B3-6479-E685E858592C}"/>
              </a:ext>
            </a:extLst>
          </p:cNvPr>
          <p:cNvSpPr>
            <a:spLocks noGrp="1"/>
          </p:cNvSpPr>
          <p:nvPr>
            <p:ph type="title"/>
          </p:nvPr>
        </p:nvSpPr>
        <p:spPr/>
        <p:txBody>
          <a:bodyPr/>
          <a:lstStyle/>
          <a:p>
            <a:r>
              <a:rPr lang="en-US" dirty="0"/>
              <a:t>President Trump’s Strategy</a:t>
            </a:r>
          </a:p>
        </p:txBody>
      </p:sp>
      <p:sp>
        <p:nvSpPr>
          <p:cNvPr id="3" name="Content Placeholder 2">
            <a:extLst>
              <a:ext uri="{FF2B5EF4-FFF2-40B4-BE49-F238E27FC236}">
                <a16:creationId xmlns:a16="http://schemas.microsoft.com/office/drawing/2014/main" id="{3F271597-1510-8D51-5687-64B30A7B38E1}"/>
              </a:ext>
            </a:extLst>
          </p:cNvPr>
          <p:cNvSpPr>
            <a:spLocks noGrp="1"/>
          </p:cNvSpPr>
          <p:nvPr>
            <p:ph idx="1"/>
          </p:nvPr>
        </p:nvSpPr>
        <p:spPr>
          <a:xfrm>
            <a:off x="204344" y="1600200"/>
            <a:ext cx="5879336" cy="4876800"/>
          </a:xfrm>
        </p:spPr>
        <p:txBody>
          <a:bodyPr>
            <a:normAutofit/>
          </a:bodyPr>
          <a:lstStyle/>
          <a:p>
            <a:pPr marL="0" indent="0">
              <a:buNone/>
            </a:pPr>
            <a:r>
              <a:rPr lang="en-US" sz="2800" b="1" dirty="0"/>
              <a:t>The Administration expected many of its actions to be challenged </a:t>
            </a:r>
            <a:r>
              <a:rPr lang="en-US" sz="2800" dirty="0"/>
              <a:t>in court. </a:t>
            </a:r>
          </a:p>
          <a:p>
            <a:pPr marL="0" indent="0">
              <a:buNone/>
            </a:pPr>
            <a:r>
              <a:rPr lang="en-US" sz="2800" dirty="0"/>
              <a:t>The Administration is hoping that the Supreme Court – </a:t>
            </a:r>
            <a:r>
              <a:rPr lang="en-US" sz="2800" b="1" dirty="0"/>
              <a:t>which does have the power to reinterpret the law</a:t>
            </a:r>
            <a:r>
              <a:rPr lang="en-US" sz="2800" dirty="0"/>
              <a:t>—will side with its uses of presidential power.</a:t>
            </a:r>
          </a:p>
          <a:p>
            <a:pPr marL="0" indent="0">
              <a:buNone/>
            </a:pPr>
            <a:r>
              <a:rPr lang="en-US" sz="2800" b="1" dirty="0"/>
              <a:t>Six of the justices are Republican appointees, </a:t>
            </a:r>
            <a:r>
              <a:rPr lang="en-US" sz="2800" dirty="0"/>
              <a:t>three of whom are Trump appointees.</a:t>
            </a:r>
          </a:p>
        </p:txBody>
      </p:sp>
      <p:pic>
        <p:nvPicPr>
          <p:cNvPr id="4" name="Picture 3">
            <a:extLst>
              <a:ext uri="{FF2B5EF4-FFF2-40B4-BE49-F238E27FC236}">
                <a16:creationId xmlns:a16="http://schemas.microsoft.com/office/drawing/2014/main" id="{8276D01F-C80A-17F8-EC26-4FEB29960DDC}"/>
              </a:ext>
            </a:extLst>
          </p:cNvPr>
          <p:cNvPicPr>
            <a:picLocks noChangeAspect="1"/>
          </p:cNvPicPr>
          <p:nvPr/>
        </p:nvPicPr>
        <p:blipFill>
          <a:blip r:embed="rId3"/>
          <a:stretch>
            <a:fillRect/>
          </a:stretch>
        </p:blipFill>
        <p:spPr>
          <a:xfrm>
            <a:off x="5946148" y="2431975"/>
            <a:ext cx="2998459" cy="1994049"/>
          </a:xfrm>
          <a:prstGeom prst="rect">
            <a:avLst/>
          </a:prstGeom>
        </p:spPr>
      </p:pic>
      <p:sp>
        <p:nvSpPr>
          <p:cNvPr id="5" name="Oval 4">
            <a:extLst>
              <a:ext uri="{FF2B5EF4-FFF2-40B4-BE49-F238E27FC236}">
                <a16:creationId xmlns:a16="http://schemas.microsoft.com/office/drawing/2014/main" id="{298F88D0-2BFE-851D-C724-7470022563AC}"/>
              </a:ext>
            </a:extLst>
          </p:cNvPr>
          <p:cNvSpPr/>
          <p:nvPr/>
        </p:nvSpPr>
        <p:spPr>
          <a:xfrm>
            <a:off x="2471285" y="2590800"/>
            <a:ext cx="685800" cy="8382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
        <p:nvSpPr>
          <p:cNvPr id="6" name="Oval 5">
            <a:extLst>
              <a:ext uri="{FF2B5EF4-FFF2-40B4-BE49-F238E27FC236}">
                <a16:creationId xmlns:a16="http://schemas.microsoft.com/office/drawing/2014/main" id="{DFD90178-F563-592D-CEEE-C27784D5D524}"/>
              </a:ext>
            </a:extLst>
          </p:cNvPr>
          <p:cNvSpPr/>
          <p:nvPr/>
        </p:nvSpPr>
        <p:spPr>
          <a:xfrm>
            <a:off x="2623685" y="2743200"/>
            <a:ext cx="685800" cy="8382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
        <p:nvSpPr>
          <p:cNvPr id="7" name="Oval 6">
            <a:extLst>
              <a:ext uri="{FF2B5EF4-FFF2-40B4-BE49-F238E27FC236}">
                <a16:creationId xmlns:a16="http://schemas.microsoft.com/office/drawing/2014/main" id="{92FE54F5-0C07-7E58-228B-9E079DF1E1DB}"/>
              </a:ext>
            </a:extLst>
          </p:cNvPr>
          <p:cNvSpPr/>
          <p:nvPr/>
        </p:nvSpPr>
        <p:spPr>
          <a:xfrm>
            <a:off x="6629400" y="2772156"/>
            <a:ext cx="304800" cy="3810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2B571C7-77D2-1D97-8E4A-860E59C3E81F}"/>
              </a:ext>
            </a:extLst>
          </p:cNvPr>
          <p:cNvSpPr/>
          <p:nvPr/>
        </p:nvSpPr>
        <p:spPr>
          <a:xfrm>
            <a:off x="8153401" y="2924556"/>
            <a:ext cx="304800" cy="3810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482CB56-93CF-CD6A-EAE8-C7D64F4AB0A0}"/>
              </a:ext>
            </a:extLst>
          </p:cNvPr>
          <p:cNvSpPr/>
          <p:nvPr/>
        </p:nvSpPr>
        <p:spPr>
          <a:xfrm>
            <a:off x="7696200" y="2819400"/>
            <a:ext cx="304800" cy="3810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83ADA1E-6792-2134-DE76-B42C7D1F46D9}"/>
              </a:ext>
            </a:extLst>
          </p:cNvPr>
          <p:cNvSpPr/>
          <p:nvPr/>
        </p:nvSpPr>
        <p:spPr>
          <a:xfrm>
            <a:off x="6280340" y="3137916"/>
            <a:ext cx="304800" cy="3810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1924F16-02CA-B849-2DC3-F5C2E6A06C93}"/>
              </a:ext>
            </a:extLst>
          </p:cNvPr>
          <p:cNvSpPr/>
          <p:nvPr/>
        </p:nvSpPr>
        <p:spPr>
          <a:xfrm>
            <a:off x="6781800" y="3162300"/>
            <a:ext cx="304800" cy="3810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B01C1C4-16D8-983D-65AF-262EDFF495F5}"/>
              </a:ext>
            </a:extLst>
          </p:cNvPr>
          <p:cNvSpPr/>
          <p:nvPr/>
        </p:nvSpPr>
        <p:spPr>
          <a:xfrm>
            <a:off x="7391400" y="3162300"/>
            <a:ext cx="304800" cy="381000"/>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381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E343E-E70E-34CC-07E7-F9F41C4E75EE}"/>
              </a:ext>
            </a:extLst>
          </p:cNvPr>
          <p:cNvSpPr>
            <a:spLocks noGrp="1"/>
          </p:cNvSpPr>
          <p:nvPr>
            <p:ph type="title"/>
          </p:nvPr>
        </p:nvSpPr>
        <p:spPr/>
        <p:txBody>
          <a:bodyPr>
            <a:normAutofit fontScale="90000"/>
          </a:bodyPr>
          <a:lstStyle/>
          <a:p>
            <a:r>
              <a:rPr lang="en-US" dirty="0"/>
              <a:t>Supreme Court rulings on Trump Administration Actions</a:t>
            </a:r>
          </a:p>
        </p:txBody>
      </p:sp>
      <p:graphicFrame>
        <p:nvGraphicFramePr>
          <p:cNvPr id="6" name="Content Placeholder 5">
            <a:extLst>
              <a:ext uri="{FF2B5EF4-FFF2-40B4-BE49-F238E27FC236}">
                <a16:creationId xmlns:a16="http://schemas.microsoft.com/office/drawing/2014/main" id="{71D36C94-064E-E5E3-2BC1-9B908AC981A6}"/>
              </a:ext>
            </a:extLst>
          </p:cNvPr>
          <p:cNvGraphicFramePr>
            <a:graphicFrameLocks noGrp="1"/>
          </p:cNvGraphicFramePr>
          <p:nvPr>
            <p:ph idx="1"/>
            <p:extLst>
              <p:ext uri="{D42A27DB-BD31-4B8C-83A1-F6EECF244321}">
                <p14:modId xmlns:p14="http://schemas.microsoft.com/office/powerpoint/2010/main" val="2733040344"/>
              </p:ext>
            </p:extLst>
          </p:nvPr>
        </p:nvGraphicFramePr>
        <p:xfrm>
          <a:off x="914400" y="1562100"/>
          <a:ext cx="80772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92FEBB4-5C2C-1E00-E965-D9A3DA3BF85B}"/>
              </a:ext>
            </a:extLst>
          </p:cNvPr>
          <p:cNvSpPr txBox="1"/>
          <p:nvPr/>
        </p:nvSpPr>
        <p:spPr>
          <a:xfrm>
            <a:off x="228600" y="6096000"/>
            <a:ext cx="2497415" cy="369332"/>
          </a:xfrm>
          <a:prstGeom prst="rect">
            <a:avLst/>
          </a:prstGeom>
          <a:noFill/>
        </p:spPr>
        <p:txBody>
          <a:bodyPr wrap="none" rtlCol="0">
            <a:spAutoFit/>
          </a:bodyPr>
          <a:lstStyle/>
          <a:p>
            <a:r>
              <a:rPr lang="en-US" dirty="0"/>
              <a:t>Source: Multiple sources</a:t>
            </a:r>
          </a:p>
        </p:txBody>
      </p:sp>
    </p:spTree>
    <p:extLst>
      <p:ext uri="{BB962C8B-B14F-4D97-AF65-F5344CB8AC3E}">
        <p14:creationId xmlns:p14="http://schemas.microsoft.com/office/powerpoint/2010/main" val="2074744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A8C1A-795F-A771-5CCA-F7B9239B646D}"/>
              </a:ext>
            </a:extLst>
          </p:cNvPr>
          <p:cNvSpPr>
            <a:spLocks noGrp="1"/>
          </p:cNvSpPr>
          <p:nvPr>
            <p:ph type="title"/>
          </p:nvPr>
        </p:nvSpPr>
        <p:spPr>
          <a:xfrm>
            <a:off x="457200" y="152400"/>
            <a:ext cx="8229600" cy="990600"/>
          </a:xfrm>
        </p:spPr>
        <p:txBody>
          <a:bodyPr/>
          <a:lstStyle/>
          <a:p>
            <a:r>
              <a:rPr lang="en-US" dirty="0"/>
              <a:t>Nevertheless . . .</a:t>
            </a:r>
          </a:p>
        </p:txBody>
      </p:sp>
      <p:sp>
        <p:nvSpPr>
          <p:cNvPr id="3" name="Content Placeholder 2">
            <a:extLst>
              <a:ext uri="{FF2B5EF4-FFF2-40B4-BE49-F238E27FC236}">
                <a16:creationId xmlns:a16="http://schemas.microsoft.com/office/drawing/2014/main" id="{A377FC02-2728-78C8-FBDA-16719E14ACB8}"/>
              </a:ext>
            </a:extLst>
          </p:cNvPr>
          <p:cNvSpPr>
            <a:spLocks noGrp="1"/>
          </p:cNvSpPr>
          <p:nvPr>
            <p:ph idx="1"/>
          </p:nvPr>
        </p:nvSpPr>
        <p:spPr>
          <a:xfrm>
            <a:off x="457200" y="1371600"/>
            <a:ext cx="8229600" cy="4876800"/>
          </a:xfrm>
        </p:spPr>
        <p:txBody>
          <a:bodyPr>
            <a:normAutofit fontScale="92500" lnSpcReduction="20000"/>
          </a:bodyPr>
          <a:lstStyle/>
          <a:p>
            <a:pPr marL="0" indent="0">
              <a:buNone/>
            </a:pPr>
            <a:r>
              <a:rPr lang="en-US" dirty="0"/>
              <a:t>The cases </a:t>
            </a:r>
            <a:r>
              <a:rPr lang="en-US" b="1" dirty="0"/>
              <a:t>have been decided on procedural grounds rather than the merits of the case.</a:t>
            </a:r>
          </a:p>
          <a:p>
            <a:pPr marL="0" indent="0">
              <a:buNone/>
            </a:pPr>
            <a:r>
              <a:rPr lang="en-US" dirty="0"/>
              <a:t>Only now are the cases getting to the merits docket. </a:t>
            </a:r>
          </a:p>
          <a:p>
            <a:pPr marL="0" indent="0">
              <a:buNone/>
            </a:pPr>
            <a:r>
              <a:rPr lang="en-US" dirty="0"/>
              <a:t>Three cases so far:</a:t>
            </a:r>
          </a:p>
          <a:p>
            <a:pPr marL="514350" indent="-514350">
              <a:buAutoNum type="arabicPeriod"/>
            </a:pPr>
            <a:r>
              <a:rPr lang="en-US" b="1" dirty="0"/>
              <a:t>The challenge to the Trump tariffs </a:t>
            </a:r>
            <a:r>
              <a:rPr lang="en-US" dirty="0"/>
              <a:t>(to be argued in November)</a:t>
            </a:r>
          </a:p>
          <a:p>
            <a:pPr marL="514350" indent="-514350">
              <a:buAutoNum type="arabicPeriod"/>
            </a:pPr>
            <a:r>
              <a:rPr lang="en-US" b="1" dirty="0"/>
              <a:t>The challenge to the firing of an FTC commissioner </a:t>
            </a:r>
            <a:r>
              <a:rPr lang="en-US" dirty="0"/>
              <a:t>(to be argued in December)</a:t>
            </a:r>
          </a:p>
          <a:p>
            <a:pPr marL="514350" indent="-514350">
              <a:buAutoNum type="arabicPeriod"/>
            </a:pPr>
            <a:r>
              <a:rPr lang="en-US" b="1" dirty="0"/>
              <a:t>The challenge to the firing of a member of the Fed’s Board of Governors </a:t>
            </a:r>
            <a:r>
              <a:rPr lang="en-US" dirty="0"/>
              <a:t>(to be argued in January)</a:t>
            </a:r>
          </a:p>
        </p:txBody>
      </p:sp>
    </p:spTree>
    <p:extLst>
      <p:ext uri="{BB962C8B-B14F-4D97-AF65-F5344CB8AC3E}">
        <p14:creationId xmlns:p14="http://schemas.microsoft.com/office/powerpoint/2010/main" val="40633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24553-AD86-86D0-A425-353FB2316F90}"/>
              </a:ext>
            </a:extLst>
          </p:cNvPr>
          <p:cNvSpPr>
            <a:spLocks noGrp="1"/>
          </p:cNvSpPr>
          <p:nvPr>
            <p:ph type="title"/>
          </p:nvPr>
        </p:nvSpPr>
        <p:spPr/>
        <p:txBody>
          <a:bodyPr>
            <a:normAutofit/>
          </a:bodyPr>
          <a:lstStyle/>
          <a:p>
            <a:r>
              <a:rPr lang="en-US" dirty="0"/>
              <a:t>Looking ahead</a:t>
            </a:r>
          </a:p>
        </p:txBody>
      </p:sp>
      <p:sp>
        <p:nvSpPr>
          <p:cNvPr id="3" name="Content Placeholder 2">
            <a:extLst>
              <a:ext uri="{FF2B5EF4-FFF2-40B4-BE49-F238E27FC236}">
                <a16:creationId xmlns:a16="http://schemas.microsoft.com/office/drawing/2014/main" id="{726837AF-FA6B-D715-2569-6FEFE72F35CE}"/>
              </a:ext>
            </a:extLst>
          </p:cNvPr>
          <p:cNvSpPr>
            <a:spLocks noGrp="1"/>
          </p:cNvSpPr>
          <p:nvPr>
            <p:ph idx="1"/>
          </p:nvPr>
        </p:nvSpPr>
        <p:spPr/>
        <p:txBody>
          <a:bodyPr>
            <a:normAutofit lnSpcReduction="10000"/>
          </a:bodyPr>
          <a:lstStyle/>
          <a:p>
            <a:pPr marL="0" indent="0">
              <a:buNone/>
            </a:pPr>
            <a:r>
              <a:rPr lang="en-US" dirty="0"/>
              <a:t>My guess –</a:t>
            </a:r>
          </a:p>
          <a:p>
            <a:pPr marL="0" indent="0">
              <a:buNone/>
            </a:pPr>
            <a:r>
              <a:rPr lang="en-US" sz="2800" dirty="0"/>
              <a:t>	Court will uphold the firing of FTC commissioner, 	thus overturning </a:t>
            </a:r>
            <a:r>
              <a:rPr lang="en-US" sz="2800" i="1" dirty="0"/>
              <a:t>Humphreys Executor </a:t>
            </a:r>
            <a:r>
              <a:rPr lang="en-US" sz="2800" dirty="0"/>
              <a:t>precedent 	and extending the </a:t>
            </a:r>
            <a:r>
              <a:rPr lang="en-US" sz="2800" i="1" dirty="0"/>
              <a:t>Seila Law </a:t>
            </a:r>
            <a:r>
              <a:rPr lang="en-US" sz="2800" dirty="0"/>
              <a:t>precedent</a:t>
            </a:r>
          </a:p>
          <a:p>
            <a:pPr marL="0" indent="0">
              <a:buNone/>
            </a:pPr>
            <a:r>
              <a:rPr lang="en-US" sz="2800" dirty="0"/>
              <a:t>	Court will find a way to insulate the Fed from 	“at will” removals</a:t>
            </a:r>
          </a:p>
          <a:p>
            <a:pPr marL="0" indent="0">
              <a:buNone/>
            </a:pPr>
            <a:r>
              <a:rPr lang="en-US" sz="2800" dirty="0"/>
              <a:t>	Court will decide the tariffs case on narrow 	grounds, rather than granting presidents broad 	unilateral taxing authority.</a:t>
            </a:r>
          </a:p>
          <a:p>
            <a:pPr marL="0" indent="0">
              <a:buNone/>
            </a:pPr>
            <a:r>
              <a:rPr lang="en-US" b="1" dirty="0"/>
              <a:t>If that’s what happens and foretells subsequent rulings, then . . .</a:t>
            </a:r>
          </a:p>
        </p:txBody>
      </p:sp>
    </p:spTree>
    <p:extLst>
      <p:ext uri="{BB962C8B-B14F-4D97-AF65-F5344CB8AC3E}">
        <p14:creationId xmlns:p14="http://schemas.microsoft.com/office/powerpoint/2010/main" val="1730796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2CA1D-14C2-45EF-BCC2-05E98F8D3F97}"/>
              </a:ext>
            </a:extLst>
          </p:cNvPr>
          <p:cNvSpPr>
            <a:spLocks noGrp="1"/>
          </p:cNvSpPr>
          <p:nvPr>
            <p:ph type="title"/>
          </p:nvPr>
        </p:nvSpPr>
        <p:spPr/>
        <p:txBody>
          <a:bodyPr>
            <a:normAutofit fontScale="90000"/>
          </a:bodyPr>
          <a:lstStyle/>
          <a:p>
            <a:r>
              <a:rPr lang="en-US" dirty="0"/>
              <a:t>The next theory of presidential power will be</a:t>
            </a:r>
          </a:p>
        </p:txBody>
      </p:sp>
      <p:sp>
        <p:nvSpPr>
          <p:cNvPr id="3" name="Content Placeholder 2">
            <a:extLst>
              <a:ext uri="{FF2B5EF4-FFF2-40B4-BE49-F238E27FC236}">
                <a16:creationId xmlns:a16="http://schemas.microsoft.com/office/drawing/2014/main" id="{4B7B2779-945C-3FE8-80F1-A6C7F3036B49}"/>
              </a:ext>
            </a:extLst>
          </p:cNvPr>
          <p:cNvSpPr>
            <a:spLocks noGrp="1"/>
          </p:cNvSpPr>
          <p:nvPr>
            <p:ph idx="1"/>
          </p:nvPr>
        </p:nvSpPr>
        <p:spPr>
          <a:xfrm>
            <a:off x="838200" y="1600200"/>
            <a:ext cx="7543800" cy="4876800"/>
          </a:xfrm>
        </p:spPr>
        <p:txBody>
          <a:bodyPr>
            <a:normAutofit/>
          </a:bodyPr>
          <a:lstStyle/>
          <a:p>
            <a:pPr marL="0" indent="0">
              <a:buNone/>
            </a:pPr>
            <a:r>
              <a:rPr lang="en-US" b="1" dirty="0"/>
              <a:t>The Unitary Executive Theory</a:t>
            </a:r>
            <a:r>
              <a:rPr lang="en-US" dirty="0"/>
              <a:t>, which grants the president exclusive authority over the executive branch.</a:t>
            </a:r>
          </a:p>
          <a:p>
            <a:pPr marL="0" indent="0">
              <a:buNone/>
            </a:pPr>
            <a:r>
              <a:rPr lang="en-US" dirty="0"/>
              <a:t>In previous rulings, </a:t>
            </a:r>
            <a:r>
              <a:rPr lang="en-US" b="1" dirty="0"/>
              <a:t>four justices have written favorably about UET</a:t>
            </a:r>
            <a:r>
              <a:rPr lang="en-US" dirty="0"/>
              <a:t> - Clarence Thomas, Neil Gorsuch, Brett Kavanaugh, and Amy Coney Barrett. </a:t>
            </a:r>
          </a:p>
          <a:p>
            <a:pPr marL="0" indent="0">
              <a:buNone/>
            </a:pPr>
            <a:r>
              <a:rPr lang="en-US" dirty="0"/>
              <a:t>John Roberts and Samuel Alito have been less explicit but inclined in that direction.</a:t>
            </a:r>
          </a:p>
        </p:txBody>
      </p:sp>
    </p:spTree>
    <p:extLst>
      <p:ext uri="{BB962C8B-B14F-4D97-AF65-F5344CB8AC3E}">
        <p14:creationId xmlns:p14="http://schemas.microsoft.com/office/powerpoint/2010/main" val="40734193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9BBA4-93BB-23D3-66A7-EEE92378283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571852F-E6AA-47C4-1F0E-9ED0782E05FC}"/>
              </a:ext>
            </a:extLst>
          </p:cNvPr>
          <p:cNvSpPr>
            <a:spLocks noGrp="1"/>
          </p:cNvSpPr>
          <p:nvPr>
            <p:ph idx="1"/>
          </p:nvPr>
        </p:nvSpPr>
        <p:spPr>
          <a:xfrm>
            <a:off x="457200" y="2133600"/>
            <a:ext cx="8229600" cy="4343400"/>
          </a:xfrm>
        </p:spPr>
        <p:txBody>
          <a:bodyPr>
            <a:normAutofit/>
          </a:bodyPr>
          <a:lstStyle/>
          <a:p>
            <a:pPr marL="274320" lvl="1" indent="0" algn="ctr">
              <a:buNone/>
            </a:pPr>
            <a:r>
              <a:rPr lang="en-US" sz="5400" b="1" dirty="0"/>
              <a:t>Thank you</a:t>
            </a:r>
          </a:p>
          <a:p>
            <a:pPr algn="ctr"/>
            <a:endParaRPr lang="en-US" sz="3600" dirty="0"/>
          </a:p>
          <a:p>
            <a:pPr marL="0" indent="0" algn="ctr">
              <a:buNone/>
            </a:pPr>
            <a:r>
              <a:rPr lang="en-US" sz="3600" dirty="0"/>
              <a:t>Questions, objections, your own take – </a:t>
            </a:r>
          </a:p>
        </p:txBody>
      </p:sp>
    </p:spTree>
    <p:extLst>
      <p:ext uri="{BB962C8B-B14F-4D97-AF65-F5344CB8AC3E}">
        <p14:creationId xmlns:p14="http://schemas.microsoft.com/office/powerpoint/2010/main" val="193292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960C1-FBCD-82F5-8643-4CB835F2D5BC}"/>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5A330C2C-5F14-F01E-BA2D-B6212FBE6469}"/>
              </a:ext>
            </a:extLst>
          </p:cNvPr>
          <p:cNvSpPr txBox="1">
            <a:spLocks/>
          </p:cNvSpPr>
          <p:nvPr/>
        </p:nvSpPr>
        <p:spPr>
          <a:xfrm>
            <a:off x="1551007" y="922357"/>
            <a:ext cx="6041985" cy="729206"/>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2025"/>
              </a:lnSpc>
              <a:spcBef>
                <a:spcPts val="675"/>
              </a:spcBef>
              <a:spcAft>
                <a:spcPts val="675"/>
              </a:spcAft>
              <a:defRPr/>
            </a:pPr>
            <a:r>
              <a:rPr lang="en-US" i="1" dirty="0">
                <a:solidFill>
                  <a:srgbClr val="000000"/>
                </a:solidFill>
                <a:latin typeface="+mn-lt"/>
                <a:cs typeface="VectipedeRg-Regular"/>
              </a:rPr>
              <a:t>We the People</a:t>
            </a:r>
            <a:r>
              <a:rPr lang="en-US" dirty="0">
                <a:solidFill>
                  <a:srgbClr val="000000"/>
                </a:solidFill>
                <a:latin typeface="+mn-lt"/>
                <a:cs typeface="VectipedeRg-Regular"/>
              </a:rPr>
              <a:t>, 2025</a:t>
            </a:r>
          </a:p>
        </p:txBody>
      </p:sp>
      <p:sp>
        <p:nvSpPr>
          <p:cNvPr id="8" name="Content Placeholder 2">
            <a:extLst>
              <a:ext uri="{FF2B5EF4-FFF2-40B4-BE49-F238E27FC236}">
                <a16:creationId xmlns:a16="http://schemas.microsoft.com/office/drawing/2014/main" id="{A7617E27-053E-29BF-FD17-48BAB47179A2}"/>
              </a:ext>
            </a:extLst>
          </p:cNvPr>
          <p:cNvSpPr txBox="1">
            <a:spLocks/>
          </p:cNvSpPr>
          <p:nvPr/>
        </p:nvSpPr>
        <p:spPr>
          <a:xfrm>
            <a:off x="381000" y="2057399"/>
            <a:ext cx="3794796" cy="419100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2881" indent="-192881">
              <a:buFont typeface="Wingdings" panose="05000000000000000000" pitchFamily="2" charset="2"/>
              <a:buChar char="Ø"/>
              <a:defRPr/>
            </a:pPr>
            <a:r>
              <a:rPr lang="en-US" sz="1350" b="1" u="sng" dirty="0">
                <a:solidFill>
                  <a:srgbClr val="000510"/>
                </a:solidFill>
                <a:latin typeface="Arial" panose="020B0604020202020204"/>
                <a:sym typeface="Wingdings" panose="05000000000000000000" pitchFamily="2" charset="2"/>
              </a:rPr>
              <a:t>NUMBER ONE</a:t>
            </a:r>
            <a:r>
              <a:rPr lang="en-US" sz="1350" b="1" dirty="0">
                <a:solidFill>
                  <a:srgbClr val="000510"/>
                </a:solidFill>
                <a:latin typeface="Arial" panose="020B0604020202020204"/>
                <a:sym typeface="Wingdings" panose="05000000000000000000" pitchFamily="2" charset="2"/>
              </a:rPr>
              <a:t> – the top-selling</a:t>
            </a:r>
            <a:r>
              <a:rPr lang="en-US" sz="1350" dirty="0">
                <a:solidFill>
                  <a:srgbClr val="000510"/>
                </a:solidFill>
                <a:latin typeface="Arial" panose="020B0604020202020204"/>
                <a:sym typeface="Wingdings" panose="05000000000000000000" pitchFamily="2" charset="2"/>
              </a:rPr>
              <a:t> American </a:t>
            </a:r>
            <a:r>
              <a:rPr lang="en-US" sz="1600" dirty="0">
                <a:solidFill>
                  <a:srgbClr val="000510"/>
                </a:solidFill>
                <a:latin typeface="Arial" panose="020B0604020202020204"/>
                <a:sym typeface="Wingdings" panose="05000000000000000000" pitchFamily="2" charset="2"/>
              </a:rPr>
              <a:t>Government text</a:t>
            </a:r>
          </a:p>
          <a:p>
            <a:pPr marL="192881" indent="-192881">
              <a:buFont typeface="Wingdings" panose="05000000000000000000" pitchFamily="2" charset="2"/>
              <a:buChar char="Ø"/>
              <a:defRPr/>
            </a:pPr>
            <a:r>
              <a:rPr lang="en-US" sz="1600" b="1" dirty="0">
                <a:solidFill>
                  <a:srgbClr val="000510"/>
                </a:solidFill>
                <a:latin typeface="Arial" panose="020B0604020202020204"/>
                <a:sym typeface="Wingdings" panose="05000000000000000000" pitchFamily="2" charset="2"/>
              </a:rPr>
              <a:t>Noted for Its Readability – </a:t>
            </a:r>
            <a:r>
              <a:rPr lang="en-US" sz="1600" dirty="0">
                <a:solidFill>
                  <a:srgbClr val="000510"/>
                </a:solidFill>
                <a:latin typeface="Arial" panose="020B0604020202020204"/>
                <a:sym typeface="Wingdings" panose="05000000000000000000" pitchFamily="2" charset="2"/>
              </a:rPr>
              <a:t>a text that students actually like to read</a:t>
            </a:r>
          </a:p>
          <a:p>
            <a:pPr marL="192881" indent="-192881">
              <a:buFont typeface="Wingdings" panose="05000000000000000000" pitchFamily="2" charset="2"/>
              <a:buChar char="Ø"/>
              <a:defRPr/>
            </a:pPr>
            <a:r>
              <a:rPr lang="en-US" sz="1600" b="1" dirty="0">
                <a:solidFill>
                  <a:srgbClr val="000510"/>
                </a:solidFill>
                <a:latin typeface="Arial" panose="020B0604020202020204"/>
                <a:sym typeface="Wingdings" panose="05000000000000000000" pitchFamily="2" charset="2"/>
              </a:rPr>
              <a:t>Emphasis on Critical Thinking – </a:t>
            </a:r>
            <a:r>
              <a:rPr lang="en-US" sz="1600" dirty="0">
                <a:solidFill>
                  <a:srgbClr val="000510"/>
                </a:solidFill>
                <a:latin typeface="Arial" panose="020B0604020202020204"/>
                <a:sym typeface="Wingdings" panose="05000000000000000000" pitchFamily="2" charset="2"/>
              </a:rPr>
              <a:t>turning students from passive readers to active ones</a:t>
            </a:r>
          </a:p>
          <a:p>
            <a:pPr marL="192881" indent="-192881">
              <a:buFont typeface="Wingdings" panose="05000000000000000000" pitchFamily="2" charset="2"/>
              <a:buChar char="Ø"/>
              <a:defRPr/>
            </a:pPr>
            <a:r>
              <a:rPr lang="en-US" sz="1600" b="1" dirty="0">
                <a:solidFill>
                  <a:srgbClr val="000510"/>
                </a:solidFill>
                <a:latin typeface="Arial" panose="020B0604020202020204"/>
                <a:sym typeface="Wingdings" panose="05000000000000000000" pitchFamily="2" charset="2"/>
              </a:rPr>
              <a:t>Balanced </a:t>
            </a:r>
            <a:r>
              <a:rPr lang="en-US" sz="1600" dirty="0">
                <a:solidFill>
                  <a:srgbClr val="000510"/>
                </a:solidFill>
                <a:latin typeface="Arial" panose="020B0604020202020204"/>
                <a:sym typeface="Wingdings" panose="05000000000000000000" pitchFamily="2" charset="2"/>
              </a:rPr>
              <a:t>– there are two sides to American politics</a:t>
            </a:r>
          </a:p>
          <a:p>
            <a:pPr marL="192881" indent="-192881">
              <a:buFont typeface="Wingdings" panose="05000000000000000000" pitchFamily="2" charset="2"/>
              <a:buChar char="Ø"/>
              <a:defRPr/>
            </a:pPr>
            <a:r>
              <a:rPr lang="en-US" sz="1600" b="1" dirty="0">
                <a:solidFill>
                  <a:srgbClr val="000510"/>
                </a:solidFill>
                <a:latin typeface="Arial" panose="020B0604020202020204"/>
                <a:sym typeface="Wingdings" panose="05000000000000000000" pitchFamily="2" charset="2"/>
              </a:rPr>
              <a:t>Unparalleled Instructor Support</a:t>
            </a:r>
            <a:r>
              <a:rPr lang="en-US" sz="1600" dirty="0">
                <a:solidFill>
                  <a:srgbClr val="000510"/>
                </a:solidFill>
                <a:latin typeface="Arial" panose="020B0604020202020204"/>
                <a:sym typeface="Wingdings" panose="05000000000000000000" pitchFamily="2" charset="2"/>
              </a:rPr>
              <a:t>—</a:t>
            </a:r>
            <a:r>
              <a:rPr lang="en-US" sz="1600" dirty="0">
                <a:solidFill>
                  <a:srgbClr val="000510"/>
                </a:solidFill>
                <a:latin typeface="Arial" panose="020B0604020202020204" pitchFamily="34" charset="0"/>
                <a:cs typeface="Arial" panose="020B0604020202020204" pitchFamily="34" charset="0"/>
              </a:rPr>
              <a:t>Connect, </a:t>
            </a:r>
            <a:r>
              <a:rPr lang="en-US" sz="1600" dirty="0" err="1">
                <a:solidFill>
                  <a:srgbClr val="000510"/>
                </a:solidFill>
                <a:latin typeface="Arial" panose="020B0604020202020204" pitchFamily="34" charset="0"/>
                <a:cs typeface="Arial" panose="020B0604020202020204" pitchFamily="34" charset="0"/>
              </a:rPr>
              <a:t>Smartbook</a:t>
            </a:r>
            <a:r>
              <a:rPr lang="en-US" sz="1600" dirty="0">
                <a:solidFill>
                  <a:srgbClr val="000510"/>
                </a:solidFill>
                <a:latin typeface="Arial" panose="020B0604020202020204" pitchFamily="34" charset="0"/>
                <a:cs typeface="Arial" panose="020B0604020202020204" pitchFamily="34" charset="0"/>
              </a:rPr>
              <a:t>, Videos, Podcasts, News Alerts, and more</a:t>
            </a:r>
          </a:p>
          <a:p>
            <a:pPr marL="160735" indent="-160735" algn="ctr">
              <a:buFont typeface="Wingdings" panose="05000000000000000000" pitchFamily="2" charset="2"/>
              <a:buChar char="à"/>
              <a:defRPr/>
            </a:pPr>
            <a:endParaRPr lang="en-US" sz="1350" dirty="0">
              <a:solidFill>
                <a:srgbClr val="000000"/>
              </a:solidFill>
              <a:latin typeface="Arial" panose="020B0604020202020204"/>
              <a:sym typeface="Wingdings" panose="05000000000000000000" pitchFamily="2" charset="2"/>
            </a:endParaRPr>
          </a:p>
          <a:p>
            <a:pPr marL="160735" indent="-160735" algn="ctr">
              <a:buFont typeface="Wingdings" panose="05000000000000000000" pitchFamily="2" charset="2"/>
              <a:buChar char="à"/>
              <a:defRPr/>
            </a:pPr>
            <a:endParaRPr lang="en-US" sz="135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D7593E6C-867C-AA50-403A-8F3E7F7E3CAE}"/>
              </a:ext>
            </a:extLst>
          </p:cNvPr>
          <p:cNvSpPr/>
          <p:nvPr/>
        </p:nvSpPr>
        <p:spPr>
          <a:xfrm>
            <a:off x="6555105" y="2263574"/>
            <a:ext cx="2064911" cy="3003396"/>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4">
                    <a:lumMod val="50000"/>
                  </a:schemeClr>
                </a:solidFill>
              </a:rPr>
              <a:t>To obtain a free instructor’s copy of </a:t>
            </a:r>
            <a:r>
              <a:rPr lang="en-US" sz="1600" b="1" i="1" dirty="0">
                <a:solidFill>
                  <a:schemeClr val="accent4">
                    <a:lumMod val="50000"/>
                  </a:schemeClr>
                </a:solidFill>
              </a:rPr>
              <a:t>We the People</a:t>
            </a:r>
            <a:r>
              <a:rPr lang="en-US" sz="1600" b="1" dirty="0">
                <a:solidFill>
                  <a:schemeClr val="accent4">
                    <a:lumMod val="50000"/>
                  </a:schemeClr>
                </a:solidFill>
              </a:rPr>
              <a:t>, please email polisci@mheducation.com </a:t>
            </a:r>
          </a:p>
        </p:txBody>
      </p:sp>
      <p:pic>
        <p:nvPicPr>
          <p:cNvPr id="6" name="Picture 5" descr="A book cover with United States Supreme Court Building and text&#10;&#10;Description automatically generated">
            <a:extLst>
              <a:ext uri="{FF2B5EF4-FFF2-40B4-BE49-F238E27FC236}">
                <a16:creationId xmlns:a16="http://schemas.microsoft.com/office/drawing/2014/main" id="{AF4291DB-E879-EFDD-FF51-7723213B34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2995" y="2386962"/>
            <a:ext cx="2064911" cy="2880008"/>
          </a:xfrm>
          <a:prstGeom prst="rect">
            <a:avLst/>
          </a:prstGeom>
        </p:spPr>
      </p:pic>
    </p:spTree>
    <p:extLst>
      <p:ext uri="{BB962C8B-B14F-4D97-AF65-F5344CB8AC3E}">
        <p14:creationId xmlns:p14="http://schemas.microsoft.com/office/powerpoint/2010/main" val="2645727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F5908-234D-D6D2-6110-551A23EACBC2}"/>
              </a:ext>
            </a:extLst>
          </p:cNvPr>
          <p:cNvSpPr>
            <a:spLocks noGrp="1"/>
          </p:cNvSpPr>
          <p:nvPr>
            <p:ph type="title"/>
          </p:nvPr>
        </p:nvSpPr>
        <p:spPr/>
        <p:txBody>
          <a:bodyPr/>
          <a:lstStyle/>
          <a:p>
            <a:r>
              <a:rPr lang="en-US" dirty="0"/>
              <a:t>Today’s Topics</a:t>
            </a:r>
          </a:p>
        </p:txBody>
      </p:sp>
      <p:sp>
        <p:nvSpPr>
          <p:cNvPr id="3" name="Content Placeholder 2">
            <a:extLst>
              <a:ext uri="{FF2B5EF4-FFF2-40B4-BE49-F238E27FC236}">
                <a16:creationId xmlns:a16="http://schemas.microsoft.com/office/drawing/2014/main" id="{669B520B-8723-DD49-52B1-8854BBC1C75F}"/>
              </a:ext>
            </a:extLst>
          </p:cNvPr>
          <p:cNvSpPr>
            <a:spLocks noGrp="1"/>
          </p:cNvSpPr>
          <p:nvPr>
            <p:ph idx="1"/>
          </p:nvPr>
        </p:nvSpPr>
        <p:spPr>
          <a:xfrm>
            <a:off x="1371600" y="1744133"/>
            <a:ext cx="6934200" cy="4572000"/>
          </a:xfrm>
        </p:spPr>
        <p:txBody>
          <a:bodyPr>
            <a:normAutofit/>
          </a:bodyPr>
          <a:lstStyle/>
          <a:p>
            <a:pPr marL="0" indent="0">
              <a:buNone/>
            </a:pPr>
            <a:r>
              <a:rPr lang="en-US" dirty="0"/>
              <a:t>1. </a:t>
            </a:r>
            <a:r>
              <a:rPr lang="en-US" sz="2800" dirty="0"/>
              <a:t>Brief look at the Whig, Stewardship, and Institutional theories of presidential power</a:t>
            </a:r>
          </a:p>
          <a:p>
            <a:pPr marL="0" indent="0">
              <a:buNone/>
            </a:pPr>
            <a:r>
              <a:rPr lang="en-US" sz="2800" dirty="0"/>
              <a:t>2. Examine the fit of President Trump’s policies with the Institutional Theory and the Unitary Executive Theory. </a:t>
            </a:r>
          </a:p>
          <a:p>
            <a:pPr marL="0" indent="0">
              <a:buNone/>
            </a:pPr>
            <a:r>
              <a:rPr lang="en-US" sz="2800" dirty="0"/>
              <a:t>3. Discuss how upcoming Supreme Court rulings could affect our theory of presidential power.</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57594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4BFCB-B974-D3F5-9E7A-D135906D15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64BD39-CA4E-6BBA-4B5F-E6F415223041}"/>
              </a:ext>
            </a:extLst>
          </p:cNvPr>
          <p:cNvSpPr>
            <a:spLocks noGrp="1"/>
          </p:cNvSpPr>
          <p:nvPr>
            <p:ph type="title"/>
          </p:nvPr>
        </p:nvSpPr>
        <p:spPr>
          <a:xfrm>
            <a:off x="342900" y="304802"/>
            <a:ext cx="8458200" cy="1066798"/>
          </a:xfrm>
        </p:spPr>
        <p:txBody>
          <a:bodyPr>
            <a:normAutofit fontScale="90000"/>
          </a:bodyPr>
          <a:lstStyle/>
          <a:p>
            <a:pPr algn="ctr"/>
            <a:r>
              <a:rPr lang="en-US" dirty="0"/>
              <a:t>The Whig (Limited) Theory –</a:t>
            </a:r>
            <a:br>
              <a:rPr lang="en-US" dirty="0"/>
            </a:br>
            <a:r>
              <a:rPr lang="en-US" dirty="0"/>
              <a:t> Early Presidency (roughly 1789-1932)</a:t>
            </a:r>
          </a:p>
        </p:txBody>
      </p:sp>
      <p:sp>
        <p:nvSpPr>
          <p:cNvPr id="3" name="Content Placeholder 2">
            <a:extLst>
              <a:ext uri="{FF2B5EF4-FFF2-40B4-BE49-F238E27FC236}">
                <a16:creationId xmlns:a16="http://schemas.microsoft.com/office/drawing/2014/main" id="{869177C4-566F-B38F-ADCE-F339924102A2}"/>
              </a:ext>
            </a:extLst>
          </p:cNvPr>
          <p:cNvSpPr>
            <a:spLocks noGrp="1"/>
          </p:cNvSpPr>
          <p:nvPr>
            <p:ph sz="quarter" idx="11"/>
          </p:nvPr>
        </p:nvSpPr>
        <p:spPr>
          <a:xfrm>
            <a:off x="342900" y="1276711"/>
            <a:ext cx="5524500" cy="4971691"/>
          </a:xfrm>
        </p:spPr>
        <p:txBody>
          <a:bodyPr>
            <a:normAutofit lnSpcReduction="10000"/>
          </a:bodyPr>
          <a:lstStyle/>
          <a:p>
            <a:pPr marL="0" indent="0">
              <a:buNone/>
            </a:pPr>
            <a:r>
              <a:rPr lang="en-US" dirty="0"/>
              <a:t>Prevailing theory (variously known as the Whig or Limited Presidency Theory) held that the presidency was primarily an administrative office. </a:t>
            </a:r>
          </a:p>
          <a:p>
            <a:pPr marL="0" indent="0">
              <a:buNone/>
            </a:pPr>
            <a:r>
              <a:rPr lang="en-US" dirty="0"/>
              <a:t>The president’s chief responsibility was to oversee the executive departments  to ensure they “faithfully” executed the laws of Congress.</a:t>
            </a:r>
          </a:p>
        </p:txBody>
      </p:sp>
      <p:sp>
        <p:nvSpPr>
          <p:cNvPr id="4" name="Text Placeholder 3">
            <a:extLst>
              <a:ext uri="{FF2B5EF4-FFF2-40B4-BE49-F238E27FC236}">
                <a16:creationId xmlns:a16="http://schemas.microsoft.com/office/drawing/2014/main" id="{0039A85D-50FB-A90B-AF89-17A27FC8B0F7}"/>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E836172C-A385-1F0E-CF8A-5A0FE7F4BB74}"/>
              </a:ext>
            </a:extLst>
          </p:cNvPr>
          <p:cNvSpPr>
            <a:spLocks noGrp="1"/>
          </p:cNvSpPr>
          <p:nvPr>
            <p:ph type="body" sz="quarter" idx="14"/>
          </p:nvPr>
        </p:nvSpPr>
        <p:spPr/>
        <p:txBody>
          <a:bodyPr/>
          <a:lstStyle/>
          <a:p>
            <a:endParaRPr lang="en-US"/>
          </a:p>
        </p:txBody>
      </p:sp>
      <p:pic>
        <p:nvPicPr>
          <p:cNvPr id="7" name="Picture 6" descr="A seal of the president of the united states">
            <a:extLst>
              <a:ext uri="{FF2B5EF4-FFF2-40B4-BE49-F238E27FC236}">
                <a16:creationId xmlns:a16="http://schemas.microsoft.com/office/drawing/2014/main" id="{DEE817AC-5AA9-E52C-9C83-5CA8C66BAB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1600200"/>
            <a:ext cx="2883557" cy="2896260"/>
          </a:xfrm>
          <a:prstGeom prst="rect">
            <a:avLst/>
          </a:prstGeom>
        </p:spPr>
      </p:pic>
      <p:sp>
        <p:nvSpPr>
          <p:cNvPr id="6" name="TextBox 5">
            <a:extLst>
              <a:ext uri="{FF2B5EF4-FFF2-40B4-BE49-F238E27FC236}">
                <a16:creationId xmlns:a16="http://schemas.microsoft.com/office/drawing/2014/main" id="{0C25388D-E525-D796-14C7-1CE7A0A78E33}"/>
              </a:ext>
            </a:extLst>
          </p:cNvPr>
          <p:cNvSpPr txBox="1"/>
          <p:nvPr/>
        </p:nvSpPr>
        <p:spPr>
          <a:xfrm>
            <a:off x="5901267" y="4725060"/>
            <a:ext cx="3167598" cy="1384995"/>
          </a:xfrm>
          <a:prstGeom prst="rect">
            <a:avLst/>
          </a:prstGeom>
          <a:noFill/>
        </p:spPr>
        <p:txBody>
          <a:bodyPr wrap="none" rtlCol="0">
            <a:spAutoFit/>
          </a:bodyPr>
          <a:lstStyle/>
          <a:p>
            <a:r>
              <a:rPr lang="en-US" i="1" dirty="0"/>
              <a:t>There is no undefined residuum </a:t>
            </a:r>
          </a:p>
          <a:p>
            <a:r>
              <a:rPr lang="en-US" i="1" dirty="0"/>
              <a:t>of power which he can exercise</a:t>
            </a:r>
          </a:p>
          <a:p>
            <a:r>
              <a:rPr lang="en-US" i="1" dirty="0"/>
              <a:t> because it seems to him to be</a:t>
            </a:r>
          </a:p>
          <a:p>
            <a:r>
              <a:rPr lang="en-US" i="1" dirty="0"/>
              <a:t> in the public interest.”</a:t>
            </a:r>
          </a:p>
          <a:p>
            <a:r>
              <a:rPr lang="en-US" sz="1200" dirty="0"/>
              <a:t>      President William Howard Taft (1909-1912)</a:t>
            </a:r>
          </a:p>
        </p:txBody>
      </p:sp>
    </p:spTree>
    <p:extLst>
      <p:ext uri="{BB962C8B-B14F-4D97-AF65-F5344CB8AC3E}">
        <p14:creationId xmlns:p14="http://schemas.microsoft.com/office/powerpoint/2010/main" val="326920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5DF74-DA6D-3F79-529B-5835FAD07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7EE3C-0868-1F22-6A0E-EE6285FBF991}"/>
              </a:ext>
            </a:extLst>
          </p:cNvPr>
          <p:cNvSpPr>
            <a:spLocks noGrp="1"/>
          </p:cNvSpPr>
          <p:nvPr>
            <p:ph type="title"/>
          </p:nvPr>
        </p:nvSpPr>
        <p:spPr>
          <a:xfrm>
            <a:off x="457200" y="533400"/>
            <a:ext cx="8229600" cy="990600"/>
          </a:xfrm>
        </p:spPr>
        <p:txBody>
          <a:bodyPr anchor="ctr">
            <a:normAutofit fontScale="90000"/>
          </a:bodyPr>
          <a:lstStyle/>
          <a:p>
            <a:pPr algn="ctr"/>
            <a:r>
              <a:rPr lang="en-US" dirty="0"/>
              <a:t>Congress in Whig Theory – </a:t>
            </a:r>
            <a:br>
              <a:rPr lang="en-US" dirty="0"/>
            </a:br>
            <a:r>
              <a:rPr lang="en-US" dirty="0"/>
              <a:t>The Leading Institution</a:t>
            </a:r>
          </a:p>
        </p:txBody>
      </p:sp>
      <p:sp>
        <p:nvSpPr>
          <p:cNvPr id="3" name="Content Placeholder 2">
            <a:extLst>
              <a:ext uri="{FF2B5EF4-FFF2-40B4-BE49-F238E27FC236}">
                <a16:creationId xmlns:a16="http://schemas.microsoft.com/office/drawing/2014/main" id="{81E5A34C-79EA-DFCD-B4AE-C30A6016866B}"/>
              </a:ext>
            </a:extLst>
          </p:cNvPr>
          <p:cNvSpPr>
            <a:spLocks noGrp="1"/>
          </p:cNvSpPr>
          <p:nvPr>
            <p:ph sz="half" idx="1"/>
          </p:nvPr>
        </p:nvSpPr>
        <p:spPr>
          <a:xfrm>
            <a:off x="1055370" y="2057400"/>
            <a:ext cx="3992880" cy="4642104"/>
          </a:xfrm>
        </p:spPr>
        <p:txBody>
          <a:bodyPr>
            <a:normAutofit/>
          </a:bodyPr>
          <a:lstStyle/>
          <a:p>
            <a:pPr marL="0" indent="0">
              <a:lnSpc>
                <a:spcPct val="90000"/>
              </a:lnSpc>
              <a:buNone/>
            </a:pPr>
            <a:r>
              <a:rPr lang="en-US" dirty="0"/>
              <a:t>Aside from a few presidencies  like Lincoln’s, Congress was the dominant institution during the nation’s early period, a point documented in 1888 by Woodrow Wilson while a political scientist at Princeton.</a:t>
            </a:r>
            <a:endParaRPr lang="en-US" b="1" dirty="0"/>
          </a:p>
        </p:txBody>
      </p:sp>
      <p:pic>
        <p:nvPicPr>
          <p:cNvPr id="7" name="Picture 6" descr="A book cover with text and a shield">
            <a:extLst>
              <a:ext uri="{FF2B5EF4-FFF2-40B4-BE49-F238E27FC236}">
                <a16:creationId xmlns:a16="http://schemas.microsoft.com/office/drawing/2014/main" id="{A43B9CDD-C307-65F6-6B86-27883623B0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2130437"/>
            <a:ext cx="2297430" cy="3813163"/>
          </a:xfrm>
          <a:prstGeom prst="rect">
            <a:avLst/>
          </a:prstGeom>
          <a:noFill/>
        </p:spPr>
      </p:pic>
    </p:spTree>
    <p:extLst>
      <p:ext uri="{BB962C8B-B14F-4D97-AF65-F5344CB8AC3E}">
        <p14:creationId xmlns:p14="http://schemas.microsoft.com/office/powerpoint/2010/main" val="312824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06A2D-2FB7-28F8-3E98-B8FAF0379E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F5297-C4B6-E2D9-761C-35F76CB95DC6}"/>
              </a:ext>
            </a:extLst>
          </p:cNvPr>
          <p:cNvSpPr>
            <a:spLocks noGrp="1"/>
          </p:cNvSpPr>
          <p:nvPr>
            <p:ph type="title"/>
          </p:nvPr>
        </p:nvSpPr>
        <p:spPr>
          <a:xfrm>
            <a:off x="457200" y="533400"/>
            <a:ext cx="8229600" cy="990600"/>
          </a:xfrm>
        </p:spPr>
        <p:txBody>
          <a:bodyPr anchor="ctr">
            <a:normAutofit fontScale="90000"/>
          </a:bodyPr>
          <a:lstStyle/>
          <a:p>
            <a:pPr algn="ctr"/>
            <a:r>
              <a:rPr lang="en-US" dirty="0"/>
              <a:t>Stewardship (Strong) Theory of</a:t>
            </a:r>
            <a:br>
              <a:rPr lang="en-US" dirty="0"/>
            </a:br>
            <a:r>
              <a:rPr lang="en-US" dirty="0"/>
              <a:t>the Presidency</a:t>
            </a:r>
          </a:p>
        </p:txBody>
      </p:sp>
      <p:sp>
        <p:nvSpPr>
          <p:cNvPr id="3" name="Content Placeholder 2">
            <a:extLst>
              <a:ext uri="{FF2B5EF4-FFF2-40B4-BE49-F238E27FC236}">
                <a16:creationId xmlns:a16="http://schemas.microsoft.com/office/drawing/2014/main" id="{18B1F35D-ED18-EB08-32C3-33995C9E7C8B}"/>
              </a:ext>
            </a:extLst>
          </p:cNvPr>
          <p:cNvSpPr>
            <a:spLocks noGrp="1"/>
          </p:cNvSpPr>
          <p:nvPr>
            <p:ph sz="half" idx="1"/>
          </p:nvPr>
        </p:nvSpPr>
        <p:spPr>
          <a:xfrm>
            <a:off x="457200" y="1673352"/>
            <a:ext cx="5105400" cy="4718304"/>
          </a:xfrm>
        </p:spPr>
        <p:txBody>
          <a:bodyPr>
            <a:normAutofit fontScale="92500" lnSpcReduction="10000"/>
          </a:bodyPr>
          <a:lstStyle/>
          <a:p>
            <a:pPr marL="0" indent="0">
              <a:lnSpc>
                <a:spcPct val="90000"/>
              </a:lnSpc>
              <a:buNone/>
            </a:pPr>
            <a:r>
              <a:rPr lang="en-US" sz="2000" dirty="0"/>
              <a:t>As Wilson was writing, America was changing – increasingly integrated economy and an expanding federal bureaucracy.</a:t>
            </a:r>
          </a:p>
          <a:p>
            <a:pPr marL="0" indent="0">
              <a:lnSpc>
                <a:spcPct val="90000"/>
              </a:lnSpc>
              <a:buNone/>
            </a:pPr>
            <a:r>
              <a:rPr lang="en-US" sz="2000" dirty="0"/>
              <a:t>Theodore Roosevelt (1901-1908) saw the need for a new theory, arguing that the president can do anything </a:t>
            </a:r>
            <a:r>
              <a:rPr lang="en-US" sz="2000" b="1" dirty="0"/>
              <a:t>not prohibited </a:t>
            </a:r>
            <a:r>
              <a:rPr lang="en-US" sz="2000" dirty="0"/>
              <a:t>by the Constitution or the laws and should act energetically as “steward” of the people.</a:t>
            </a:r>
          </a:p>
          <a:p>
            <a:pPr marL="0" indent="0">
              <a:lnSpc>
                <a:spcPct val="90000"/>
              </a:lnSpc>
              <a:buNone/>
            </a:pPr>
            <a:r>
              <a:rPr lang="en-US" sz="2000" dirty="0"/>
              <a:t>That </a:t>
            </a:r>
            <a:r>
              <a:rPr lang="en-US" sz="2000"/>
              <a:t>theory came </a:t>
            </a:r>
            <a:r>
              <a:rPr lang="en-US" sz="2000" dirty="0"/>
              <a:t>into full play with Franklin D. Roosevelt’s New Deal, accompanied by expansion of the executive branch, e.g.,</a:t>
            </a:r>
          </a:p>
          <a:p>
            <a:pPr marL="0" indent="0">
              <a:buNone/>
            </a:pPr>
            <a:r>
              <a:rPr lang="en-US" sz="2000" b="1" dirty="0"/>
              <a:t>	69 new federal agencies </a:t>
            </a:r>
            <a:r>
              <a:rPr lang="en-US" sz="2000" dirty="0"/>
              <a:t>(e.g., Social 	Security Administration, FDIC, SEC, 	FCC) were created</a:t>
            </a:r>
          </a:p>
          <a:p>
            <a:pPr marL="0" indent="0">
              <a:buNone/>
            </a:pPr>
            <a:r>
              <a:rPr lang="en-US" sz="2000" b="1" dirty="0"/>
              <a:t>	Executive Office of the President 	</a:t>
            </a:r>
            <a:r>
              <a:rPr lang="en-US" sz="2000" dirty="0"/>
              <a:t>(EOP) was created (Executive staff rose 	from 109 in 1932 to 21,428 in 1941).</a:t>
            </a:r>
          </a:p>
          <a:p>
            <a:pPr marL="0" indent="0">
              <a:lnSpc>
                <a:spcPct val="90000"/>
              </a:lnSpc>
              <a:buNone/>
            </a:pPr>
            <a:endParaRPr lang="en-US" sz="2000" dirty="0"/>
          </a:p>
          <a:p>
            <a:pPr marL="0" indent="0">
              <a:lnSpc>
                <a:spcPct val="90000"/>
              </a:lnSpc>
              <a:buNone/>
            </a:pPr>
            <a:endParaRPr lang="en-US" sz="2000" dirty="0"/>
          </a:p>
        </p:txBody>
      </p:sp>
      <p:pic>
        <p:nvPicPr>
          <p:cNvPr id="7" name="Picture 6">
            <a:extLst>
              <a:ext uri="{FF2B5EF4-FFF2-40B4-BE49-F238E27FC236}">
                <a16:creationId xmlns:a16="http://schemas.microsoft.com/office/drawing/2014/main" id="{3B2B436F-A109-D251-A6F2-4188014471FD}"/>
              </a:ext>
            </a:extLst>
          </p:cNvPr>
          <p:cNvPicPr>
            <a:picLocks noChangeAspect="1"/>
          </p:cNvPicPr>
          <p:nvPr/>
        </p:nvPicPr>
        <p:blipFill>
          <a:blip r:embed="rId3"/>
          <a:srcRect r="2" b="112"/>
          <a:stretch>
            <a:fillRect/>
          </a:stretch>
        </p:blipFill>
        <p:spPr>
          <a:xfrm>
            <a:off x="6477000" y="1717864"/>
            <a:ext cx="1752600" cy="2047566"/>
          </a:xfrm>
          <a:prstGeom prst="rect">
            <a:avLst/>
          </a:prstGeom>
          <a:noFill/>
        </p:spPr>
      </p:pic>
      <p:pic>
        <p:nvPicPr>
          <p:cNvPr id="5" name="Picture 4">
            <a:extLst>
              <a:ext uri="{FF2B5EF4-FFF2-40B4-BE49-F238E27FC236}">
                <a16:creationId xmlns:a16="http://schemas.microsoft.com/office/drawing/2014/main" id="{F94807E2-ABEB-503D-2A7B-8C7C3CADFD39}"/>
              </a:ext>
            </a:extLst>
          </p:cNvPr>
          <p:cNvPicPr>
            <a:picLocks noChangeAspect="1"/>
          </p:cNvPicPr>
          <p:nvPr/>
        </p:nvPicPr>
        <p:blipFill>
          <a:blip r:embed="rId4"/>
          <a:stretch>
            <a:fillRect/>
          </a:stretch>
        </p:blipFill>
        <p:spPr>
          <a:xfrm>
            <a:off x="6477001" y="3901126"/>
            <a:ext cx="1752112" cy="2047566"/>
          </a:xfrm>
          <a:prstGeom prst="rect">
            <a:avLst/>
          </a:prstGeom>
        </p:spPr>
      </p:pic>
    </p:spTree>
    <p:extLst>
      <p:ext uri="{BB962C8B-B14F-4D97-AF65-F5344CB8AC3E}">
        <p14:creationId xmlns:p14="http://schemas.microsoft.com/office/powerpoint/2010/main" val="426973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2B0876-0AB2-D661-40C6-2F1F802EA09F}"/>
              </a:ext>
            </a:extLst>
          </p:cNvPr>
          <p:cNvSpPr>
            <a:spLocks noGrp="1"/>
          </p:cNvSpPr>
          <p:nvPr>
            <p:ph type="title"/>
          </p:nvPr>
        </p:nvSpPr>
        <p:spPr/>
        <p:txBody>
          <a:bodyPr>
            <a:normAutofit fontScale="90000"/>
          </a:bodyPr>
          <a:lstStyle/>
          <a:p>
            <a:r>
              <a:rPr lang="en-US" dirty="0"/>
              <a:t>FDR – Expanded Leadership Role</a:t>
            </a:r>
            <a:br>
              <a:rPr lang="en-US" dirty="0"/>
            </a:br>
            <a:r>
              <a:rPr lang="en-US" sz="3100" dirty="0"/>
              <a:t>Executive Orders Issued in First Year in Office</a:t>
            </a:r>
          </a:p>
        </p:txBody>
      </p:sp>
      <p:graphicFrame>
        <p:nvGraphicFramePr>
          <p:cNvPr id="9" name="Content Placeholder 8">
            <a:extLst>
              <a:ext uri="{FF2B5EF4-FFF2-40B4-BE49-F238E27FC236}">
                <a16:creationId xmlns:a16="http://schemas.microsoft.com/office/drawing/2014/main" id="{8DB859A1-30CE-9BCD-BBE7-3535F7708350}"/>
              </a:ext>
            </a:extLst>
          </p:cNvPr>
          <p:cNvGraphicFramePr>
            <a:graphicFrameLocks noGrp="1"/>
          </p:cNvGraphicFramePr>
          <p:nvPr>
            <p:ph idx="1"/>
            <p:extLst>
              <p:ext uri="{D42A27DB-BD31-4B8C-83A1-F6EECF244321}">
                <p14:modId xmlns:p14="http://schemas.microsoft.com/office/powerpoint/2010/main" val="1745623514"/>
              </p:ext>
            </p:extLst>
          </p:nvPr>
        </p:nvGraphicFramePr>
        <p:xfrm>
          <a:off x="457200" y="1600200"/>
          <a:ext cx="82296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CF97CC2B-1852-C06C-6FCA-91D17A7D6C8D}"/>
              </a:ext>
            </a:extLst>
          </p:cNvPr>
          <p:cNvSpPr txBox="1"/>
          <p:nvPr/>
        </p:nvSpPr>
        <p:spPr>
          <a:xfrm>
            <a:off x="609600" y="6248400"/>
            <a:ext cx="5375895" cy="369332"/>
          </a:xfrm>
          <a:prstGeom prst="rect">
            <a:avLst/>
          </a:prstGeom>
          <a:noFill/>
        </p:spPr>
        <p:txBody>
          <a:bodyPr wrap="none" rtlCol="0">
            <a:spAutoFit/>
          </a:bodyPr>
          <a:lstStyle/>
          <a:p>
            <a:r>
              <a:rPr lang="en-US" dirty="0"/>
              <a:t>Source: American Presidency Project, UC-Santa Barbara</a:t>
            </a:r>
          </a:p>
        </p:txBody>
      </p:sp>
      <p:sp>
        <p:nvSpPr>
          <p:cNvPr id="2" name="TextBox 1">
            <a:extLst>
              <a:ext uri="{FF2B5EF4-FFF2-40B4-BE49-F238E27FC236}">
                <a16:creationId xmlns:a16="http://schemas.microsoft.com/office/drawing/2014/main" id="{1176F15D-56BE-D1B0-4F34-9ADE77735276}"/>
              </a:ext>
            </a:extLst>
          </p:cNvPr>
          <p:cNvSpPr txBox="1"/>
          <p:nvPr/>
        </p:nvSpPr>
        <p:spPr>
          <a:xfrm>
            <a:off x="4572000" y="2438400"/>
            <a:ext cx="2199385" cy="1200329"/>
          </a:xfrm>
          <a:prstGeom prst="rect">
            <a:avLst/>
          </a:prstGeom>
          <a:noFill/>
        </p:spPr>
        <p:txBody>
          <a:bodyPr wrap="none" rtlCol="0">
            <a:spAutoFit/>
          </a:bodyPr>
          <a:lstStyle/>
          <a:p>
            <a:r>
              <a:rPr lang="en-US" dirty="0"/>
              <a:t>Note: By comparison,</a:t>
            </a:r>
          </a:p>
          <a:p>
            <a:r>
              <a:rPr lang="en-US" dirty="0"/>
              <a:t>Theodore Roosevelt</a:t>
            </a:r>
          </a:p>
          <a:p>
            <a:r>
              <a:rPr lang="en-US" dirty="0"/>
              <a:t>issued only 29 EO’s</a:t>
            </a:r>
          </a:p>
          <a:p>
            <a:r>
              <a:rPr lang="en-US" dirty="0"/>
              <a:t>in first year.</a:t>
            </a:r>
          </a:p>
        </p:txBody>
      </p:sp>
      <p:cxnSp>
        <p:nvCxnSpPr>
          <p:cNvPr id="4" name="Straight Arrow Connector 3">
            <a:extLst>
              <a:ext uri="{FF2B5EF4-FFF2-40B4-BE49-F238E27FC236}">
                <a16:creationId xmlns:a16="http://schemas.microsoft.com/office/drawing/2014/main" id="{BDBAB3F6-7FED-42E6-1563-DBF297CA8F71}"/>
              </a:ext>
            </a:extLst>
          </p:cNvPr>
          <p:cNvCxnSpPr>
            <a:cxnSpLocks/>
          </p:cNvCxnSpPr>
          <p:nvPr/>
        </p:nvCxnSpPr>
        <p:spPr>
          <a:xfrm>
            <a:off x="6629400" y="2971800"/>
            <a:ext cx="457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400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E6752-618D-6FD5-46AC-9A3E22B2F521}"/>
              </a:ext>
            </a:extLst>
          </p:cNvPr>
          <p:cNvSpPr>
            <a:spLocks noGrp="1"/>
          </p:cNvSpPr>
          <p:nvPr>
            <p:ph type="title"/>
          </p:nvPr>
        </p:nvSpPr>
        <p:spPr>
          <a:xfrm>
            <a:off x="0" y="533400"/>
            <a:ext cx="9067800" cy="990600"/>
          </a:xfrm>
        </p:spPr>
        <p:txBody>
          <a:bodyPr>
            <a:normAutofit fontScale="90000"/>
          </a:bodyPr>
          <a:lstStyle/>
          <a:p>
            <a:r>
              <a:rPr lang="en-US" dirty="0"/>
              <a:t>What’s often understated about FDR’s presidency –</a:t>
            </a:r>
            <a:br>
              <a:rPr lang="en-US" dirty="0"/>
            </a:br>
            <a:r>
              <a:rPr lang="en-US" dirty="0"/>
              <a:t>his dependence on Congress</a:t>
            </a:r>
          </a:p>
        </p:txBody>
      </p:sp>
      <p:graphicFrame>
        <p:nvGraphicFramePr>
          <p:cNvPr id="6" name="Content Placeholder 5">
            <a:extLst>
              <a:ext uri="{FF2B5EF4-FFF2-40B4-BE49-F238E27FC236}">
                <a16:creationId xmlns:a16="http://schemas.microsoft.com/office/drawing/2014/main" id="{F4452A4B-E5DE-6AF3-EDBD-FE858F3D919C}"/>
              </a:ext>
            </a:extLst>
          </p:cNvPr>
          <p:cNvGraphicFramePr>
            <a:graphicFrameLocks noGrp="1"/>
          </p:cNvGraphicFramePr>
          <p:nvPr>
            <p:ph idx="1"/>
            <p:extLst>
              <p:ext uri="{D42A27DB-BD31-4B8C-83A1-F6EECF244321}">
                <p14:modId xmlns:p14="http://schemas.microsoft.com/office/powerpoint/2010/main" val="3773916617"/>
              </p:ext>
            </p:extLst>
          </p:nvPr>
        </p:nvGraphicFramePr>
        <p:xfrm>
          <a:off x="457200" y="1600200"/>
          <a:ext cx="82296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61D78D08-E9C1-3168-BB2F-A950B5F71F94}"/>
              </a:ext>
            </a:extLst>
          </p:cNvPr>
          <p:cNvSpPr txBox="1"/>
          <p:nvPr/>
        </p:nvSpPr>
        <p:spPr>
          <a:xfrm>
            <a:off x="381000" y="5987534"/>
            <a:ext cx="8022993" cy="646331"/>
          </a:xfrm>
          <a:prstGeom prst="rect">
            <a:avLst/>
          </a:prstGeom>
          <a:noFill/>
        </p:spPr>
        <p:txBody>
          <a:bodyPr wrap="square" rtlCol="0">
            <a:spAutoFit/>
          </a:bodyPr>
          <a:lstStyle/>
          <a:p>
            <a:r>
              <a:rPr lang="en-US" dirty="0"/>
              <a:t>Note: What constitutes “major” is somewhat subjective, but I include, for example, the Emergency Banking Act and the Civilian Conservation Corps (CCC).</a:t>
            </a:r>
            <a:r>
              <a:rPr lang="en-US" b="1" dirty="0"/>
              <a:t> </a:t>
            </a:r>
            <a:endParaRPr lang="en-US" dirty="0"/>
          </a:p>
        </p:txBody>
      </p:sp>
    </p:spTree>
    <p:extLst>
      <p:ext uri="{BB962C8B-B14F-4D97-AF65-F5344CB8AC3E}">
        <p14:creationId xmlns:p14="http://schemas.microsoft.com/office/powerpoint/2010/main" val="25839288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WASPOLLED" val="7BC5310AF446431FAE310400ECE8FD18"/>
  <p:tag name="TPVERSION" val="5"/>
  <p:tag name="TPFULLVERSION" val="5.3.2.24"/>
  <p:tag name="PPTVERSION" val="12"/>
  <p:tag name="TPOS" val="2"/>
</p:tagLst>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Clarity">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33038</TotalTime>
  <Words>2189</Words>
  <Application>Microsoft Office PowerPoint</Application>
  <PresentationFormat>On-screen Show (4:3)</PresentationFormat>
  <Paragraphs>194</Paragraphs>
  <Slides>39</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Sanserif</vt:lpstr>
      <vt:lpstr>Wingdings</vt:lpstr>
      <vt:lpstr>Clarity</vt:lpstr>
      <vt:lpstr>Donald Trump &amp; Presidential Power</vt:lpstr>
      <vt:lpstr>PowerPoint Presentation</vt:lpstr>
      <vt:lpstr>Donald Trump &amp; Presidential Power</vt:lpstr>
      <vt:lpstr>Today’s Topics</vt:lpstr>
      <vt:lpstr>The Whig (Limited) Theory –  Early Presidency (roughly 1789-1932)</vt:lpstr>
      <vt:lpstr>Congress in Whig Theory –  The Leading Institution</vt:lpstr>
      <vt:lpstr>Stewardship (Strong) Theory of the Presidency</vt:lpstr>
      <vt:lpstr>FDR – Expanded Leadership Role Executive Orders Issued in First Year in Office</vt:lpstr>
      <vt:lpstr>What’s often understated about FDR’s presidency – his dependence on Congress</vt:lpstr>
      <vt:lpstr>The Stewardship Theory – Congress as a Co-Equal Branch of Government</vt:lpstr>
      <vt:lpstr>Institutional Presidency Theory  (aka, Unilateral Powers Theory or Unilateral Presidential Action Theory)</vt:lpstr>
      <vt:lpstr>Logic of the Institutional Presidency Theory</vt:lpstr>
      <vt:lpstr>Going it alone – Unilateral Presidential Directives</vt:lpstr>
      <vt:lpstr>Going It Alone – Bilateral and Multilateral Executive Agreements</vt:lpstr>
      <vt:lpstr>Going It Alone – Use of Military Force</vt:lpstr>
      <vt:lpstr>The President’s Institutional Advantage – example of use of military force</vt:lpstr>
      <vt:lpstr>The place of Congress in the Institutional Presidency Theory</vt:lpstr>
      <vt:lpstr>Strategic Imperative of the Institutional Presidency Theory</vt:lpstr>
      <vt:lpstr>PowerPoint Presentation</vt:lpstr>
      <vt:lpstr>First-Year Executive Orders  &amp; Presidential Memorandums</vt:lpstr>
      <vt:lpstr>Bills signed into law in the first 100 Days  </vt:lpstr>
      <vt:lpstr>Another Defining Feature of the Trump Presidency: Legal Challenges to the Administration’s Executive Actions</vt:lpstr>
      <vt:lpstr>Does the Trump Presidency fit with  Institutional Presidency Theory </vt:lpstr>
      <vt:lpstr>An alternative possibility  –  Unitary Executive Theory</vt:lpstr>
      <vt:lpstr>The Fit of the Trump Presidency  to the Unitary Executive Theory</vt:lpstr>
      <vt:lpstr>Where the Unitary Executive Theory doesn’t fit -</vt:lpstr>
      <vt:lpstr>Case in Point</vt:lpstr>
      <vt:lpstr>Another Case in point</vt:lpstr>
      <vt:lpstr>Trump’s Tariff Increase</vt:lpstr>
      <vt:lpstr>Theories of the Presidency</vt:lpstr>
      <vt:lpstr>Lower Court Rulings on  Trump Administration Actions </vt:lpstr>
      <vt:lpstr>Explaining the lower-court rulings</vt:lpstr>
      <vt:lpstr>President Trump’s Strategy</vt:lpstr>
      <vt:lpstr>Supreme Court rulings on Trump Administration Actions</vt:lpstr>
      <vt:lpstr>Nevertheless . . .</vt:lpstr>
      <vt:lpstr>Looking ahead</vt:lpstr>
      <vt:lpstr>The next theory of presidential power will be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Regulation</dc:title>
  <dc:creator>Patterson, Thomas E.</dc:creator>
  <cp:lastModifiedBy>Patterson, Thomas E.</cp:lastModifiedBy>
  <cp:revision>89</cp:revision>
  <dcterms:created xsi:type="dcterms:W3CDTF">2021-01-26T14:56:05Z</dcterms:created>
  <dcterms:modified xsi:type="dcterms:W3CDTF">2025-10-23T15:27:12Z</dcterms:modified>
</cp:coreProperties>
</file>