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theme/themeOverride2.xml" ContentType="application/vnd.openxmlformats-officedocument.themeOverr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5.xml" ContentType="application/vnd.openxmlformats-officedocument.drawingml.chartshapes+xml"/>
  <Override PartName="/ppt/charts/chart1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2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6.xml" ContentType="application/vnd.openxmlformats-officedocument.drawingml.chartshapes+xml"/>
  <Override PartName="/ppt/charts/chart2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3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1"/>
  </p:notesMasterIdLst>
  <p:handoutMasterIdLst>
    <p:handoutMasterId r:id="rId52"/>
  </p:handoutMasterIdLst>
  <p:sldIdLst>
    <p:sldId id="1561" r:id="rId2"/>
    <p:sldId id="1562" r:id="rId3"/>
    <p:sldId id="1564" r:id="rId4"/>
    <p:sldId id="1565" r:id="rId5"/>
    <p:sldId id="1567" r:id="rId6"/>
    <p:sldId id="403" r:id="rId7"/>
    <p:sldId id="1568" r:id="rId8"/>
    <p:sldId id="1569" r:id="rId9"/>
    <p:sldId id="1570" r:id="rId10"/>
    <p:sldId id="1574" r:id="rId11"/>
    <p:sldId id="1576" r:id="rId12"/>
    <p:sldId id="876" r:id="rId13"/>
    <p:sldId id="1580" r:id="rId14"/>
    <p:sldId id="1581" r:id="rId15"/>
    <p:sldId id="1279" r:id="rId16"/>
    <p:sldId id="941" r:id="rId17"/>
    <p:sldId id="1282" r:id="rId18"/>
    <p:sldId id="1582" r:id="rId19"/>
    <p:sldId id="1308" r:id="rId20"/>
    <p:sldId id="1309" r:id="rId21"/>
    <p:sldId id="1310" r:id="rId22"/>
    <p:sldId id="1311" r:id="rId23"/>
    <p:sldId id="1312" r:id="rId24"/>
    <p:sldId id="1313" r:id="rId25"/>
    <p:sldId id="1583" r:id="rId26"/>
    <p:sldId id="1587" r:id="rId27"/>
    <p:sldId id="1585" r:id="rId28"/>
    <p:sldId id="1328" r:id="rId29"/>
    <p:sldId id="1329" r:id="rId30"/>
    <p:sldId id="1586" r:id="rId31"/>
    <p:sldId id="1589" r:id="rId32"/>
    <p:sldId id="1590" r:id="rId33"/>
    <p:sldId id="1591" r:id="rId34"/>
    <p:sldId id="1592" r:id="rId35"/>
    <p:sldId id="1595" r:id="rId36"/>
    <p:sldId id="1393" r:id="rId37"/>
    <p:sldId id="1394" r:id="rId38"/>
    <p:sldId id="1433" r:id="rId39"/>
    <p:sldId id="1402" r:id="rId40"/>
    <p:sldId id="1596" r:id="rId41"/>
    <p:sldId id="1597" r:id="rId42"/>
    <p:sldId id="949" r:id="rId43"/>
    <p:sldId id="1593" r:id="rId44"/>
    <p:sldId id="939" r:id="rId45"/>
    <p:sldId id="943" r:id="rId46"/>
    <p:sldId id="954" r:id="rId47"/>
    <p:sldId id="911" r:id="rId48"/>
    <p:sldId id="1598" r:id="rId49"/>
    <p:sldId id="1599" r:id="rId50"/>
  </p:sldIdLst>
  <p:sldSz cx="9144000" cy="6858000" type="screen4x3"/>
  <p:notesSz cx="6858000" cy="9296400"/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B9EFA1-9C75-4E60-B9D3-9099A85D97DA}" v="1" dt="2023-04-24T12:03:33.5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7" autoAdjust="0"/>
    <p:restoredTop sz="93149" autoAdjust="0"/>
  </p:normalViewPr>
  <p:slideViewPr>
    <p:cSldViewPr>
      <p:cViewPr varScale="1">
        <p:scale>
          <a:sx n="57" d="100"/>
          <a:sy n="57" d="100"/>
        </p:scale>
        <p:origin x="134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5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8" d="100"/>
          <a:sy n="138" d="100"/>
        </p:scale>
        <p:origin x="-6200" y="-11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terson, Thomas E." userId="ee5ec556-6eac-4717-81d1-ca8c741e94fa" providerId="ADAL" clId="{FDCD125C-A861-41E2-84D0-07D823FFE588}"/>
    <pc:docChg chg="undo custSel addSld delSld modSld delMainMaster">
      <pc:chgData name="Patterson, Thomas E." userId="ee5ec556-6eac-4717-81d1-ca8c741e94fa" providerId="ADAL" clId="{FDCD125C-A861-41E2-84D0-07D823FFE588}" dt="2023-04-20T18:32:00.036" v="8869" actId="6549"/>
      <pc:docMkLst>
        <pc:docMk/>
      </pc:docMkLst>
      <pc:sldChg chg="del">
        <pc:chgData name="Patterson, Thomas E." userId="ee5ec556-6eac-4717-81d1-ca8c741e94fa" providerId="ADAL" clId="{FDCD125C-A861-41E2-84D0-07D823FFE588}" dt="2023-04-20T10:19:56.598" v="196" actId="2696"/>
        <pc:sldMkLst>
          <pc:docMk/>
          <pc:sldMk cId="2364984663" sldId="256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2763218574" sldId="259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3897120191" sldId="261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3358363255" sldId="262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2291799086" sldId="263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559679317" sldId="264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1235217569" sldId="265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3990157094" sldId="266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938200731" sldId="267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17548413" sldId="268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611007847" sldId="269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502284878" sldId="270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514251281" sldId="271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030044467" sldId="273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552452682" sldId="274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52060801" sldId="276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42820944" sldId="277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913624389" sldId="278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34580961" sldId="280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676774753" sldId="281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358940387" sldId="282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84766507" sldId="283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706398904" sldId="284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791023999" sldId="285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387493220" sldId="286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747755731" sldId="287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527372245" sldId="288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258880680" sldId="291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81091209" sldId="292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2692072337" sldId="293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3972827620" sldId="294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2699671041" sldId="295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279354071" sldId="296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906614281" sldId="298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307205575" sldId="300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274442090" sldId="304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678057507" sldId="305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868737037" sldId="306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4037045582" sldId="311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803193274" sldId="312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1817124057" sldId="313"/>
        </pc:sldMkLst>
      </pc:sldChg>
      <pc:sldChg chg="del">
        <pc:chgData name="Patterson, Thomas E." userId="ee5ec556-6eac-4717-81d1-ca8c741e94fa" providerId="ADAL" clId="{FDCD125C-A861-41E2-84D0-07D823FFE588}" dt="2023-04-20T10:37:07.048" v="707" actId="2696"/>
        <pc:sldMkLst>
          <pc:docMk/>
          <pc:sldMk cId="2875841446" sldId="314"/>
        </pc:sldMkLst>
      </pc:sldChg>
      <pc:sldChg chg="del">
        <pc:chgData name="Patterson, Thomas E." userId="ee5ec556-6eac-4717-81d1-ca8c741e94fa" providerId="ADAL" clId="{FDCD125C-A861-41E2-84D0-07D823FFE588}" dt="2023-04-20T10:37:48.495" v="709" actId="2696"/>
        <pc:sldMkLst>
          <pc:docMk/>
          <pc:sldMk cId="1046620890" sldId="315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983006071" sldId="318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449639117" sldId="322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958982956" sldId="323"/>
        </pc:sldMkLst>
      </pc:sldChg>
      <pc:sldChg chg="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569045877" sldId="324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650603191" sldId="325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166605804" sldId="326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1489849868" sldId="327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3395507957" sldId="328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2210377264" sldId="329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3727216680" sldId="330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3832288491" sldId="331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1430782721" sldId="332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225339297" sldId="333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438135781" sldId="334"/>
        </pc:sldMkLst>
      </pc:sldChg>
      <pc:sldChg chg="del">
        <pc:chgData name="Patterson, Thomas E." userId="ee5ec556-6eac-4717-81d1-ca8c741e94fa" providerId="ADAL" clId="{FDCD125C-A861-41E2-84D0-07D823FFE588}" dt="2023-04-19T22:35:14.108" v="0" actId="2696"/>
        <pc:sldMkLst>
          <pc:docMk/>
          <pc:sldMk cId="2327632129" sldId="335"/>
        </pc:sldMkLst>
      </pc:sldChg>
      <pc:sldChg chg="modSp add">
        <pc:chgData name="Patterson, Thomas E." userId="ee5ec556-6eac-4717-81d1-ca8c741e94fa" providerId="ADAL" clId="{FDCD125C-A861-41E2-84D0-07D823FFE588}" dt="2023-04-20T18:00:56.905" v="8729" actId="207"/>
        <pc:sldMkLst>
          <pc:docMk/>
          <pc:sldMk cId="1286420925" sldId="403"/>
        </pc:sldMkLst>
        <pc:graphicFrameChg chg="mod">
          <ac:chgData name="Patterson, Thomas E." userId="ee5ec556-6eac-4717-81d1-ca8c741e94fa" providerId="ADAL" clId="{FDCD125C-A861-41E2-84D0-07D823FFE588}" dt="2023-04-20T18:00:56.905" v="8729" actId="207"/>
          <ac:graphicFrameMkLst>
            <pc:docMk/>
            <pc:sldMk cId="1286420925" sldId="403"/>
            <ac:graphicFrameMk id="4" creationId="{00000000-0000-0000-0000-000000000000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2:47:38.611" v="3249" actId="207"/>
        <pc:sldMkLst>
          <pc:docMk/>
          <pc:sldMk cId="3719985893" sldId="876"/>
        </pc:sldMkLst>
        <pc:spChg chg="mod">
          <ac:chgData name="Patterson, Thomas E." userId="ee5ec556-6eac-4717-81d1-ca8c741e94fa" providerId="ADAL" clId="{FDCD125C-A861-41E2-84D0-07D823FFE588}" dt="2023-04-20T12:03:02.164" v="2485" actId="20577"/>
          <ac:spMkLst>
            <pc:docMk/>
            <pc:sldMk cId="3719985893" sldId="876"/>
            <ac:spMk id="2" creationId="{37A418BC-5475-484C-927C-CEA47F941C45}"/>
          </ac:spMkLst>
        </pc:spChg>
        <pc:spChg chg="mod">
          <ac:chgData name="Patterson, Thomas E." userId="ee5ec556-6eac-4717-81d1-ca8c741e94fa" providerId="ADAL" clId="{FDCD125C-A861-41E2-84D0-07D823FFE588}" dt="2023-04-20T12:03:10.606" v="2486" actId="1076"/>
          <ac:spMkLst>
            <pc:docMk/>
            <pc:sldMk cId="3719985893" sldId="876"/>
            <ac:spMk id="7" creationId="{D991855F-416C-4CCF-A56E-232F4B09D07A}"/>
          </ac:spMkLst>
        </pc:spChg>
        <pc:graphicFrameChg chg="mod">
          <ac:chgData name="Patterson, Thomas E." userId="ee5ec556-6eac-4717-81d1-ca8c741e94fa" providerId="ADAL" clId="{FDCD125C-A861-41E2-84D0-07D823FFE588}" dt="2023-04-20T12:47:38.611" v="3249" actId="207"/>
          <ac:graphicFrameMkLst>
            <pc:docMk/>
            <pc:sldMk cId="3719985893" sldId="876"/>
            <ac:graphicFrameMk id="6" creationId="{E1F42E7C-4386-44EC-983A-354D80D05668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7:32:43.810" v="8304" actId="14100"/>
        <pc:sldMkLst>
          <pc:docMk/>
          <pc:sldMk cId="4011392016" sldId="911"/>
        </pc:sldMkLst>
        <pc:spChg chg="mod">
          <ac:chgData name="Patterson, Thomas E." userId="ee5ec556-6eac-4717-81d1-ca8c741e94fa" providerId="ADAL" clId="{FDCD125C-A861-41E2-84D0-07D823FFE588}" dt="2023-04-20T17:32:40.698" v="8303" actId="1076"/>
          <ac:spMkLst>
            <pc:docMk/>
            <pc:sldMk cId="4011392016" sldId="911"/>
            <ac:spMk id="2" creationId="{B6CFAE60-E7FD-4397-8765-03EBEBB27DCA}"/>
          </ac:spMkLst>
        </pc:spChg>
        <pc:spChg chg="mod">
          <ac:chgData name="Patterson, Thomas E." userId="ee5ec556-6eac-4717-81d1-ca8c741e94fa" providerId="ADAL" clId="{FDCD125C-A861-41E2-84D0-07D823FFE588}" dt="2023-04-20T17:32:31.963" v="8301" actId="1076"/>
          <ac:spMkLst>
            <pc:docMk/>
            <pc:sldMk cId="4011392016" sldId="911"/>
            <ac:spMk id="3" creationId="{EAD8B5F5-26FC-4F52-B39D-9865CEA81018}"/>
          </ac:spMkLst>
        </pc:spChg>
        <pc:graphicFrameChg chg="mod">
          <ac:chgData name="Patterson, Thomas E." userId="ee5ec556-6eac-4717-81d1-ca8c741e94fa" providerId="ADAL" clId="{FDCD125C-A861-41E2-84D0-07D823FFE588}" dt="2023-04-20T17:32:43.810" v="8304" actId="14100"/>
          <ac:graphicFrameMkLst>
            <pc:docMk/>
            <pc:sldMk cId="4011392016" sldId="911"/>
            <ac:graphicFrameMk id="6" creationId="{37F4B242-A493-4936-B07B-14BEEB2F608B}"/>
          </ac:graphicFrameMkLst>
        </pc:graphicFrameChg>
      </pc:sldChg>
      <pc:sldChg chg="modSp add del mod">
        <pc:chgData name="Patterson, Thomas E." userId="ee5ec556-6eac-4717-81d1-ca8c741e94fa" providerId="ADAL" clId="{FDCD125C-A861-41E2-84D0-07D823FFE588}" dt="2023-04-20T17:24:12.296" v="8035" actId="2696"/>
        <pc:sldMkLst>
          <pc:docMk/>
          <pc:sldMk cId="436721153" sldId="917"/>
        </pc:sldMkLst>
        <pc:spChg chg="mod">
          <ac:chgData name="Patterson, Thomas E." userId="ee5ec556-6eac-4717-81d1-ca8c741e94fa" providerId="ADAL" clId="{FDCD125C-A861-41E2-84D0-07D823FFE588}" dt="2023-04-20T17:19:38.884" v="7872" actId="1076"/>
          <ac:spMkLst>
            <pc:docMk/>
            <pc:sldMk cId="436721153" sldId="917"/>
            <ac:spMk id="2" creationId="{B2453DB6-872A-4537-BF7E-A6FEE0A27586}"/>
          </ac:spMkLst>
        </pc:spChg>
        <pc:spChg chg="mod">
          <ac:chgData name="Patterson, Thomas E." userId="ee5ec556-6eac-4717-81d1-ca8c741e94fa" providerId="ADAL" clId="{FDCD125C-A861-41E2-84D0-07D823FFE588}" dt="2023-04-20T17:17:18.874" v="7822" actId="14100"/>
          <ac:spMkLst>
            <pc:docMk/>
            <pc:sldMk cId="436721153" sldId="917"/>
            <ac:spMk id="3" creationId="{3E0C8030-67B7-4D5B-9540-FC56770DB36D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7:27:16.444" v="8142" actId="122"/>
        <pc:sldMkLst>
          <pc:docMk/>
          <pc:sldMk cId="3056934818" sldId="939"/>
        </pc:sldMkLst>
        <pc:spChg chg="mod">
          <ac:chgData name="Patterson, Thomas E." userId="ee5ec556-6eac-4717-81d1-ca8c741e94fa" providerId="ADAL" clId="{FDCD125C-A861-41E2-84D0-07D823FFE588}" dt="2023-04-20T17:27:16.444" v="8142" actId="122"/>
          <ac:spMkLst>
            <pc:docMk/>
            <pc:sldMk cId="3056934818" sldId="939"/>
            <ac:spMk id="2" creationId="{33C9CADD-DD72-4CE8-B550-E6131FD5C05E}"/>
          </ac:spMkLst>
        </pc:spChg>
        <pc:spChg chg="mod">
          <ac:chgData name="Patterson, Thomas E." userId="ee5ec556-6eac-4717-81d1-ca8c741e94fa" providerId="ADAL" clId="{FDCD125C-A861-41E2-84D0-07D823FFE588}" dt="2023-04-20T17:26:51.538" v="8137" actId="1076"/>
          <ac:spMkLst>
            <pc:docMk/>
            <pc:sldMk cId="3056934818" sldId="939"/>
            <ac:spMk id="7" creationId="{52C41F1D-DD94-474A-899A-88444B44831F}"/>
          </ac:spMkLst>
        </pc:spChg>
        <pc:graphicFrameChg chg="mod">
          <ac:chgData name="Patterson, Thomas E." userId="ee5ec556-6eac-4717-81d1-ca8c741e94fa" providerId="ADAL" clId="{FDCD125C-A861-41E2-84D0-07D823FFE588}" dt="2023-04-20T17:27:10.148" v="8141" actId="255"/>
          <ac:graphicFrameMkLst>
            <pc:docMk/>
            <pc:sldMk cId="3056934818" sldId="939"/>
            <ac:graphicFrameMk id="6" creationId="{9B40640A-66CD-4FEB-9847-8806933E4E44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8:30:57.773" v="8847" actId="14100"/>
        <pc:sldMkLst>
          <pc:docMk/>
          <pc:sldMk cId="623202659" sldId="941"/>
        </pc:sldMkLst>
        <pc:spChg chg="mod">
          <ac:chgData name="Patterson, Thomas E." userId="ee5ec556-6eac-4717-81d1-ca8c741e94fa" providerId="ADAL" clId="{FDCD125C-A861-41E2-84D0-07D823FFE588}" dt="2023-04-20T16:01:15.299" v="5098" actId="122"/>
          <ac:spMkLst>
            <pc:docMk/>
            <pc:sldMk cId="623202659" sldId="941"/>
            <ac:spMk id="2" creationId="{6AAF85EE-57F7-4417-B373-14C537FBED5B}"/>
          </ac:spMkLst>
        </pc:spChg>
        <pc:spChg chg="mod">
          <ac:chgData name="Patterson, Thomas E." userId="ee5ec556-6eac-4717-81d1-ca8c741e94fa" providerId="ADAL" clId="{FDCD125C-A861-41E2-84D0-07D823FFE588}" dt="2023-04-20T13:35:53.527" v="4127" actId="1076"/>
          <ac:spMkLst>
            <pc:docMk/>
            <pc:sldMk cId="623202659" sldId="941"/>
            <ac:spMk id="3" creationId="{32C04E8F-7823-41E8-B401-05C18C382341}"/>
          </ac:spMkLst>
        </pc:spChg>
        <pc:graphicFrameChg chg="mod">
          <ac:chgData name="Patterson, Thomas E." userId="ee5ec556-6eac-4717-81d1-ca8c741e94fa" providerId="ADAL" clId="{FDCD125C-A861-41E2-84D0-07D823FFE588}" dt="2023-04-20T18:30:57.773" v="8847" actId="14100"/>
          <ac:graphicFrameMkLst>
            <pc:docMk/>
            <pc:sldMk cId="623202659" sldId="941"/>
            <ac:graphicFrameMk id="6" creationId="{2AC06490-08C7-49A4-8B59-4C1441BB080A}"/>
          </ac:graphicFrameMkLst>
        </pc:graphicFrameChg>
      </pc:sldChg>
      <pc:sldChg chg="add del">
        <pc:chgData name="Patterson, Thomas E." userId="ee5ec556-6eac-4717-81d1-ca8c741e94fa" providerId="ADAL" clId="{FDCD125C-A861-41E2-84D0-07D823FFE588}" dt="2023-04-20T17:31:50.546" v="8292" actId="2696"/>
        <pc:sldMkLst>
          <pc:docMk/>
          <pc:sldMk cId="3063873013" sldId="943"/>
        </pc:sldMkLst>
      </pc:sldChg>
      <pc:sldChg chg="modSp add mod">
        <pc:chgData name="Patterson, Thomas E." userId="ee5ec556-6eac-4717-81d1-ca8c741e94fa" providerId="ADAL" clId="{FDCD125C-A861-41E2-84D0-07D823FFE588}" dt="2023-04-20T17:32:11.843" v="8298" actId="207"/>
        <pc:sldMkLst>
          <pc:docMk/>
          <pc:sldMk cId="4285314736" sldId="943"/>
        </pc:sldMkLst>
        <pc:spChg chg="mod">
          <ac:chgData name="Patterson, Thomas E." userId="ee5ec556-6eac-4717-81d1-ca8c741e94fa" providerId="ADAL" clId="{FDCD125C-A861-41E2-84D0-07D823FFE588}" dt="2023-04-20T17:32:01.787" v="8295" actId="1076"/>
          <ac:spMkLst>
            <pc:docMk/>
            <pc:sldMk cId="4285314736" sldId="943"/>
            <ac:spMk id="3" creationId="{0102BC46-D9AB-4E74-B5D4-D0DA939A21B5}"/>
          </ac:spMkLst>
        </pc:spChg>
        <pc:graphicFrameChg chg="mod">
          <ac:chgData name="Patterson, Thomas E." userId="ee5ec556-6eac-4717-81d1-ca8c741e94fa" providerId="ADAL" clId="{FDCD125C-A861-41E2-84D0-07D823FFE588}" dt="2023-04-20T17:32:11.843" v="8298" actId="207"/>
          <ac:graphicFrameMkLst>
            <pc:docMk/>
            <pc:sldMk cId="4285314736" sldId="943"/>
            <ac:graphicFrameMk id="6" creationId="{37F4B242-A493-4936-B07B-14BEEB2F608B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7:25:00.834" v="8060" actId="14100"/>
        <pc:sldMkLst>
          <pc:docMk/>
          <pc:sldMk cId="179837148" sldId="949"/>
        </pc:sldMkLst>
        <pc:spChg chg="mod">
          <ac:chgData name="Patterson, Thomas E." userId="ee5ec556-6eac-4717-81d1-ca8c741e94fa" providerId="ADAL" clId="{FDCD125C-A861-41E2-84D0-07D823FFE588}" dt="2023-04-20T17:25:00.834" v="8060" actId="14100"/>
          <ac:spMkLst>
            <pc:docMk/>
            <pc:sldMk cId="179837148" sldId="949"/>
            <ac:spMk id="2" creationId="{31450CC6-245B-404B-9140-E93990476938}"/>
          </ac:spMkLst>
        </pc:spChg>
        <pc:spChg chg="mod">
          <ac:chgData name="Patterson, Thomas E." userId="ee5ec556-6eac-4717-81d1-ca8c741e94fa" providerId="ADAL" clId="{FDCD125C-A861-41E2-84D0-07D823FFE588}" dt="2023-04-20T17:24:16.849" v="8036" actId="1076"/>
          <ac:spMkLst>
            <pc:docMk/>
            <pc:sldMk cId="179837148" sldId="949"/>
            <ac:spMk id="9" creationId="{4BA1DD22-2B66-4861-8DC8-48AF3ACAFA2B}"/>
          </ac:spMkLst>
        </pc:spChg>
        <pc:graphicFrameChg chg="mod">
          <ac:chgData name="Patterson, Thomas E." userId="ee5ec556-6eac-4717-81d1-ca8c741e94fa" providerId="ADAL" clId="{FDCD125C-A861-41E2-84D0-07D823FFE588}" dt="2023-04-20T17:24:25.363" v="8039" actId="14100"/>
          <ac:graphicFrameMkLst>
            <pc:docMk/>
            <pc:sldMk cId="179837148" sldId="949"/>
            <ac:graphicFrameMk id="8" creationId="{AEF0809C-E18B-42EF-B771-5127F8912C4E}"/>
          </ac:graphicFrameMkLst>
        </pc:graphicFrameChg>
      </pc:sldChg>
      <pc:sldChg chg="add 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875045737" sldId="950"/>
        </pc:sldMkLst>
      </pc:sldChg>
      <pc:sldChg chg="modSp add mod">
        <pc:chgData name="Patterson, Thomas E." userId="ee5ec556-6eac-4717-81d1-ca8c741e94fa" providerId="ADAL" clId="{FDCD125C-A861-41E2-84D0-07D823FFE588}" dt="2023-04-20T17:31:25.948" v="8291" actId="14100"/>
        <pc:sldMkLst>
          <pc:docMk/>
          <pc:sldMk cId="4084593372" sldId="954"/>
        </pc:sldMkLst>
        <pc:spChg chg="mod">
          <ac:chgData name="Patterson, Thomas E." userId="ee5ec556-6eac-4717-81d1-ca8c741e94fa" providerId="ADAL" clId="{FDCD125C-A861-41E2-84D0-07D823FFE588}" dt="2023-04-20T17:31:25.948" v="8291" actId="14100"/>
          <ac:spMkLst>
            <pc:docMk/>
            <pc:sldMk cId="4084593372" sldId="954"/>
            <ac:spMk id="3" creationId="{9664FABE-D8D5-47D4-B6C5-BC7422F60CF2}"/>
          </ac:spMkLst>
        </pc:spChg>
        <pc:spChg chg="mod">
          <ac:chgData name="Patterson, Thomas E." userId="ee5ec556-6eac-4717-81d1-ca8c741e94fa" providerId="ADAL" clId="{FDCD125C-A861-41E2-84D0-07D823FFE588}" dt="2023-04-20T17:30:58.758" v="8285" actId="20577"/>
          <ac:spMkLst>
            <pc:docMk/>
            <pc:sldMk cId="4084593372" sldId="954"/>
            <ac:spMk id="4" creationId="{67E5868E-4F25-42BF-966B-F22E692BD760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8:30:42.685" v="8846" actId="20577"/>
        <pc:sldMkLst>
          <pc:docMk/>
          <pc:sldMk cId="1351424688" sldId="1279"/>
        </pc:sldMkLst>
        <pc:spChg chg="mod">
          <ac:chgData name="Patterson, Thomas E." userId="ee5ec556-6eac-4717-81d1-ca8c741e94fa" providerId="ADAL" clId="{FDCD125C-A861-41E2-84D0-07D823FFE588}" dt="2023-04-20T18:30:42.685" v="8846" actId="20577"/>
          <ac:spMkLst>
            <pc:docMk/>
            <pc:sldMk cId="1351424688" sldId="1279"/>
            <ac:spMk id="7" creationId="{3DC0C783-72D0-404D-98B4-138636C41683}"/>
          </ac:spMkLst>
        </pc:spChg>
        <pc:picChg chg="mod">
          <ac:chgData name="Patterson, Thomas E." userId="ee5ec556-6eac-4717-81d1-ca8c741e94fa" providerId="ADAL" clId="{FDCD125C-A861-41E2-84D0-07D823FFE588}" dt="2023-04-20T13:38:42.134" v="4140" actId="14100"/>
          <ac:picMkLst>
            <pc:docMk/>
            <pc:sldMk cId="1351424688" sldId="1279"/>
            <ac:picMk id="10" creationId="{78FCB229-AA48-401B-977A-9FFA10A2A3D7}"/>
          </ac:picMkLst>
        </pc:picChg>
      </pc:sldChg>
      <pc:sldChg chg="modSp add mod">
        <pc:chgData name="Patterson, Thomas E." userId="ee5ec556-6eac-4717-81d1-ca8c741e94fa" providerId="ADAL" clId="{FDCD125C-A861-41E2-84D0-07D823FFE588}" dt="2023-04-20T18:31:42.786" v="8868" actId="20577"/>
        <pc:sldMkLst>
          <pc:docMk/>
          <pc:sldMk cId="1479255624" sldId="1282"/>
        </pc:sldMkLst>
        <pc:spChg chg="mod">
          <ac:chgData name="Patterson, Thomas E." userId="ee5ec556-6eac-4717-81d1-ca8c741e94fa" providerId="ADAL" clId="{FDCD125C-A861-41E2-84D0-07D823FFE588}" dt="2023-04-20T16:03:55.670" v="5157" actId="122"/>
          <ac:spMkLst>
            <pc:docMk/>
            <pc:sldMk cId="1479255624" sldId="1282"/>
            <ac:spMk id="2" creationId="{45256490-2382-40CA-8AB0-39686AD542DF}"/>
          </ac:spMkLst>
        </pc:spChg>
        <pc:spChg chg="mod">
          <ac:chgData name="Patterson, Thomas E." userId="ee5ec556-6eac-4717-81d1-ca8c741e94fa" providerId="ADAL" clId="{FDCD125C-A861-41E2-84D0-07D823FFE588}" dt="2023-04-20T18:31:42.786" v="8868" actId="20577"/>
          <ac:spMkLst>
            <pc:docMk/>
            <pc:sldMk cId="1479255624" sldId="1282"/>
            <ac:spMk id="3" creationId="{559B5E4E-D2DA-4109-A843-A46A303C1774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8:32:00.036" v="8869" actId="6549"/>
        <pc:sldMkLst>
          <pc:docMk/>
          <pc:sldMk cId="709928478" sldId="1308"/>
        </pc:sldMkLst>
        <pc:spChg chg="mod">
          <ac:chgData name="Patterson, Thomas E." userId="ee5ec556-6eac-4717-81d1-ca8c741e94fa" providerId="ADAL" clId="{FDCD125C-A861-41E2-84D0-07D823FFE588}" dt="2023-04-20T16:08:50.526" v="5442" actId="6549"/>
          <ac:spMkLst>
            <pc:docMk/>
            <pc:sldMk cId="709928478" sldId="1308"/>
            <ac:spMk id="2" creationId="{55588B89-9D6C-4DC2-9C38-C4BB56A3434D}"/>
          </ac:spMkLst>
        </pc:spChg>
        <pc:spChg chg="mod">
          <ac:chgData name="Patterson, Thomas E." userId="ee5ec556-6eac-4717-81d1-ca8c741e94fa" providerId="ADAL" clId="{FDCD125C-A861-41E2-84D0-07D823FFE588}" dt="2023-04-20T18:32:00.036" v="8869" actId="6549"/>
          <ac:spMkLst>
            <pc:docMk/>
            <pc:sldMk cId="709928478" sldId="1308"/>
            <ac:spMk id="3" creationId="{AB814DBB-7E6D-4758-88CF-7A3A3A9A7BA2}"/>
          </ac:spMkLst>
        </pc:spChg>
      </pc:sldChg>
      <pc:sldChg chg="modSp add">
        <pc:chgData name="Patterson, Thomas E." userId="ee5ec556-6eac-4717-81d1-ca8c741e94fa" providerId="ADAL" clId="{FDCD125C-A861-41E2-84D0-07D823FFE588}" dt="2023-04-20T16:09:39.840" v="5448" actId="255"/>
        <pc:sldMkLst>
          <pc:docMk/>
          <pc:sldMk cId="1107304396" sldId="1309"/>
        </pc:sldMkLst>
        <pc:graphicFrameChg chg="mod">
          <ac:chgData name="Patterson, Thomas E." userId="ee5ec556-6eac-4717-81d1-ca8c741e94fa" providerId="ADAL" clId="{FDCD125C-A861-41E2-84D0-07D823FFE588}" dt="2023-04-20T16:09:39.840" v="5448" actId="255"/>
          <ac:graphicFrameMkLst>
            <pc:docMk/>
            <pc:sldMk cId="1107304396" sldId="1309"/>
            <ac:graphicFrameMk id="6" creationId="{EA718D8B-0741-435C-8F19-0DC999E3B003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6:09:46.784" v="5449" actId="14100"/>
        <pc:sldMkLst>
          <pc:docMk/>
          <pc:sldMk cId="1116074593" sldId="1310"/>
        </pc:sldMkLst>
        <pc:graphicFrameChg chg="mod">
          <ac:chgData name="Patterson, Thomas E." userId="ee5ec556-6eac-4717-81d1-ca8c741e94fa" providerId="ADAL" clId="{FDCD125C-A861-41E2-84D0-07D823FFE588}" dt="2023-04-20T16:09:46.784" v="5449" actId="14100"/>
          <ac:graphicFrameMkLst>
            <pc:docMk/>
            <pc:sldMk cId="1116074593" sldId="1310"/>
            <ac:graphicFrameMk id="4" creationId="{00000000-0000-0000-0000-000000000000}"/>
          </ac:graphicFrameMkLst>
        </pc:graphicFrameChg>
      </pc:sldChg>
      <pc:sldChg chg="add">
        <pc:chgData name="Patterson, Thomas E." userId="ee5ec556-6eac-4717-81d1-ca8c741e94fa" providerId="ADAL" clId="{FDCD125C-A861-41E2-84D0-07D823FFE588}" dt="2023-04-20T14:05:19.399" v="4216"/>
        <pc:sldMkLst>
          <pc:docMk/>
          <pc:sldMk cId="409000416" sldId="1311"/>
        </pc:sldMkLst>
      </pc:sldChg>
      <pc:sldChg chg="modSp add mod">
        <pc:chgData name="Patterson, Thomas E." userId="ee5ec556-6eac-4717-81d1-ca8c741e94fa" providerId="ADAL" clId="{FDCD125C-A861-41E2-84D0-07D823FFE588}" dt="2023-04-20T16:10:09.517" v="5472" actId="20577"/>
        <pc:sldMkLst>
          <pc:docMk/>
          <pc:sldMk cId="1788795644" sldId="1312"/>
        </pc:sldMkLst>
        <pc:spChg chg="mod">
          <ac:chgData name="Patterson, Thomas E." userId="ee5ec556-6eac-4717-81d1-ca8c741e94fa" providerId="ADAL" clId="{FDCD125C-A861-41E2-84D0-07D823FFE588}" dt="2023-04-20T16:10:09.517" v="5472" actId="20577"/>
          <ac:spMkLst>
            <pc:docMk/>
            <pc:sldMk cId="1788795644" sldId="1312"/>
            <ac:spMk id="2" creationId="{C01AF28E-D73F-42A1-B919-3574FCDE2FF0}"/>
          </ac:spMkLst>
        </pc:spChg>
        <pc:spChg chg="mod">
          <ac:chgData name="Patterson, Thomas E." userId="ee5ec556-6eac-4717-81d1-ca8c741e94fa" providerId="ADAL" clId="{FDCD125C-A861-41E2-84D0-07D823FFE588}" dt="2023-04-20T14:19:53.321" v="4735" actId="207"/>
          <ac:spMkLst>
            <pc:docMk/>
            <pc:sldMk cId="1788795644" sldId="1312"/>
            <ac:spMk id="3" creationId="{173E6203-E3C4-47A6-BB41-8ECB90CB2214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6:10:22.426" v="5473" actId="6549"/>
        <pc:sldMkLst>
          <pc:docMk/>
          <pc:sldMk cId="3295377382" sldId="1313"/>
        </pc:sldMkLst>
        <pc:spChg chg="mod">
          <ac:chgData name="Patterson, Thomas E." userId="ee5ec556-6eac-4717-81d1-ca8c741e94fa" providerId="ADAL" clId="{FDCD125C-A861-41E2-84D0-07D823FFE588}" dt="2023-04-20T14:21:14.698" v="4753" actId="113"/>
          <ac:spMkLst>
            <pc:docMk/>
            <pc:sldMk cId="3295377382" sldId="1313"/>
            <ac:spMk id="2" creationId="{8575B106-499C-4F60-AE5C-B34B63818F4D}"/>
          </ac:spMkLst>
        </pc:spChg>
        <pc:spChg chg="mod">
          <ac:chgData name="Patterson, Thomas E." userId="ee5ec556-6eac-4717-81d1-ca8c741e94fa" providerId="ADAL" clId="{FDCD125C-A861-41E2-84D0-07D823FFE588}" dt="2023-04-20T16:10:22.426" v="5473" actId="6549"/>
          <ac:spMkLst>
            <pc:docMk/>
            <pc:sldMk cId="3295377382" sldId="1313"/>
            <ac:spMk id="3" creationId="{C649E153-188C-4593-AD6B-D356BA2AF35A}"/>
          </ac:spMkLst>
        </pc:spChg>
      </pc:sldChg>
      <pc:sldChg chg="modSp add">
        <pc:chgData name="Patterson, Thomas E." userId="ee5ec556-6eac-4717-81d1-ca8c741e94fa" providerId="ADAL" clId="{FDCD125C-A861-41E2-84D0-07D823FFE588}" dt="2023-04-20T16:23:49.344" v="6138" actId="113"/>
        <pc:sldMkLst>
          <pc:docMk/>
          <pc:sldMk cId="125964344" sldId="1328"/>
        </pc:sldMkLst>
        <pc:graphicFrameChg chg="mod">
          <ac:chgData name="Patterson, Thomas E." userId="ee5ec556-6eac-4717-81d1-ca8c741e94fa" providerId="ADAL" clId="{FDCD125C-A861-41E2-84D0-07D823FFE588}" dt="2023-04-20T16:23:49.344" v="6138" actId="113"/>
          <ac:graphicFrameMkLst>
            <pc:docMk/>
            <pc:sldMk cId="125964344" sldId="1328"/>
            <ac:graphicFrameMk id="7" creationId="{00000000-0000-0000-0000-000000000000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6:25:31.560" v="6247" actId="122"/>
        <pc:sldMkLst>
          <pc:docMk/>
          <pc:sldMk cId="3901021219" sldId="1329"/>
        </pc:sldMkLst>
        <pc:spChg chg="mod">
          <ac:chgData name="Patterson, Thomas E." userId="ee5ec556-6eac-4717-81d1-ca8c741e94fa" providerId="ADAL" clId="{FDCD125C-A861-41E2-84D0-07D823FFE588}" dt="2023-04-20T16:25:31.560" v="6247" actId="122"/>
          <ac:spMkLst>
            <pc:docMk/>
            <pc:sldMk cId="3901021219" sldId="1329"/>
            <ac:spMk id="2" creationId="{9702051D-B584-4AF1-9A7B-5166CADE6025}"/>
          </ac:spMkLst>
        </pc:spChg>
        <pc:spChg chg="mod">
          <ac:chgData name="Patterson, Thomas E." userId="ee5ec556-6eac-4717-81d1-ca8c741e94fa" providerId="ADAL" clId="{FDCD125C-A861-41E2-84D0-07D823FFE588}" dt="2023-04-20T16:24:10.568" v="6141" actId="1076"/>
          <ac:spMkLst>
            <pc:docMk/>
            <pc:sldMk cId="3901021219" sldId="1329"/>
            <ac:spMk id="3" creationId="{5FD61003-98CE-42AB-A508-EAF64901C752}"/>
          </ac:spMkLst>
        </pc:spChg>
        <pc:graphicFrameChg chg="mod">
          <ac:chgData name="Patterson, Thomas E." userId="ee5ec556-6eac-4717-81d1-ca8c741e94fa" providerId="ADAL" clId="{FDCD125C-A861-41E2-84D0-07D823FFE588}" dt="2023-04-20T16:24:14.127" v="6142" actId="14100"/>
          <ac:graphicFrameMkLst>
            <pc:docMk/>
            <pc:sldMk cId="3901021219" sldId="1329"/>
            <ac:graphicFrameMk id="6" creationId="{3CF91971-334F-4C01-A057-E6C2E5694264}"/>
          </ac:graphicFrameMkLst>
        </pc:graphicFrameChg>
      </pc:sldChg>
      <pc:sldChg chg="modSp add mod">
        <pc:chgData name="Patterson, Thomas E." userId="ee5ec556-6eac-4717-81d1-ca8c741e94fa" providerId="ADAL" clId="{FDCD125C-A861-41E2-84D0-07D823FFE588}" dt="2023-04-20T17:08:21.480" v="7583" actId="207"/>
        <pc:sldMkLst>
          <pc:docMk/>
          <pc:sldMk cId="2661717995" sldId="1393"/>
        </pc:sldMkLst>
        <pc:spChg chg="mod">
          <ac:chgData name="Patterson, Thomas E." userId="ee5ec556-6eac-4717-81d1-ca8c741e94fa" providerId="ADAL" clId="{FDCD125C-A861-41E2-84D0-07D823FFE588}" dt="2023-04-20T17:08:21.480" v="7583" actId="207"/>
          <ac:spMkLst>
            <pc:docMk/>
            <pc:sldMk cId="2661717995" sldId="1393"/>
            <ac:spMk id="3" creationId="{366FAF02-70C6-4BAD-9376-97989C924263}"/>
          </ac:spMkLst>
        </pc:spChg>
      </pc:sldChg>
      <pc:sldChg chg="modSp add">
        <pc:chgData name="Patterson, Thomas E." userId="ee5ec556-6eac-4717-81d1-ca8c741e94fa" providerId="ADAL" clId="{FDCD125C-A861-41E2-84D0-07D823FFE588}" dt="2023-04-20T17:08:07.346" v="7580" actId="255"/>
        <pc:sldMkLst>
          <pc:docMk/>
          <pc:sldMk cId="1665743622" sldId="1394"/>
        </pc:sldMkLst>
        <pc:graphicFrameChg chg="mod">
          <ac:chgData name="Patterson, Thomas E." userId="ee5ec556-6eac-4717-81d1-ca8c741e94fa" providerId="ADAL" clId="{FDCD125C-A861-41E2-84D0-07D823FFE588}" dt="2023-04-20T17:08:07.346" v="7580" actId="255"/>
          <ac:graphicFrameMkLst>
            <pc:docMk/>
            <pc:sldMk cId="1665743622" sldId="1394"/>
            <ac:graphicFrameMk id="6" creationId="{A4621EFE-F700-4CA0-BAA6-2B3F0C3C4D45}"/>
          </ac:graphicFrameMkLst>
        </pc:graphicFrameChg>
      </pc:sldChg>
      <pc:sldChg chg="add">
        <pc:chgData name="Patterson, Thomas E." userId="ee5ec556-6eac-4717-81d1-ca8c741e94fa" providerId="ADAL" clId="{FDCD125C-A861-41E2-84D0-07D823FFE588}" dt="2023-04-20T17:09:14.716" v="7584"/>
        <pc:sldMkLst>
          <pc:docMk/>
          <pc:sldMk cId="1453786177" sldId="1402"/>
        </pc:sldMkLst>
      </pc:sldChg>
      <pc:sldChg chg="modSp add mod">
        <pc:chgData name="Patterson, Thomas E." userId="ee5ec556-6eac-4717-81d1-ca8c741e94fa" providerId="ADAL" clId="{FDCD125C-A861-41E2-84D0-07D823FFE588}" dt="2023-04-20T17:10:40.616" v="7612" actId="20577"/>
        <pc:sldMkLst>
          <pc:docMk/>
          <pc:sldMk cId="3521827360" sldId="1433"/>
        </pc:sldMkLst>
        <pc:spChg chg="mod">
          <ac:chgData name="Patterson, Thomas E." userId="ee5ec556-6eac-4717-81d1-ca8c741e94fa" providerId="ADAL" clId="{FDCD125C-A861-41E2-84D0-07D823FFE588}" dt="2023-04-20T17:09:55.734" v="7587" actId="122"/>
          <ac:spMkLst>
            <pc:docMk/>
            <pc:sldMk cId="3521827360" sldId="1433"/>
            <ac:spMk id="2" creationId="{2126B776-A101-CB57-4213-33B7AD713FD7}"/>
          </ac:spMkLst>
        </pc:spChg>
        <pc:spChg chg="mod">
          <ac:chgData name="Patterson, Thomas E." userId="ee5ec556-6eac-4717-81d1-ca8c741e94fa" providerId="ADAL" clId="{FDCD125C-A861-41E2-84D0-07D823FFE588}" dt="2023-04-20T17:10:40.616" v="7612" actId="20577"/>
          <ac:spMkLst>
            <pc:docMk/>
            <pc:sldMk cId="3521827360" sldId="1433"/>
            <ac:spMk id="3" creationId="{163DBAE9-D49C-B8B3-C574-C5C862206084}"/>
          </ac:spMkLst>
        </pc:spChg>
      </pc:sldChg>
      <pc:sldChg chg="modSp add del mod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681308951" sldId="1485"/>
        </pc:sldMkLst>
        <pc:spChg chg="mod">
          <ac:chgData name="Patterson, Thomas E." userId="ee5ec556-6eac-4717-81d1-ca8c741e94fa" providerId="ADAL" clId="{FDCD125C-A861-41E2-84D0-07D823FFE588}" dt="2023-04-20T17:00:10.149" v="7078" actId="27636"/>
          <ac:spMkLst>
            <pc:docMk/>
            <pc:sldMk cId="2681308951" sldId="1485"/>
            <ac:spMk id="2" creationId="{EB2DB8A1-497B-7C5E-D7B6-CFA6BADB0754}"/>
          </ac:spMkLst>
        </pc:spChg>
      </pc:sldChg>
      <pc:sldChg chg="modSp add del mod">
        <pc:chgData name="Patterson, Thomas E." userId="ee5ec556-6eac-4717-81d1-ca8c741e94fa" providerId="ADAL" clId="{FDCD125C-A861-41E2-84D0-07D823FFE588}" dt="2023-04-20T10:20:20.003" v="198" actId="2696"/>
        <pc:sldMkLst>
          <pc:docMk/>
          <pc:sldMk cId="818903014" sldId="1517"/>
        </pc:sldMkLst>
        <pc:spChg chg="mod">
          <ac:chgData name="Patterson, Thomas E." userId="ee5ec556-6eac-4717-81d1-ca8c741e94fa" providerId="ADAL" clId="{FDCD125C-A861-41E2-84D0-07D823FFE588}" dt="2023-04-20T10:20:09.445" v="197" actId="1076"/>
          <ac:spMkLst>
            <pc:docMk/>
            <pc:sldMk cId="818903014" sldId="1517"/>
            <ac:spMk id="2" creationId="{0B55BE12-AB2C-226C-F0B9-40146FE3AC19}"/>
          </ac:spMkLst>
        </pc:spChg>
        <pc:spChg chg="mod">
          <ac:chgData name="Patterson, Thomas E." userId="ee5ec556-6eac-4717-81d1-ca8c741e94fa" providerId="ADAL" clId="{FDCD125C-A861-41E2-84D0-07D823FFE588}" dt="2023-04-19T22:37:37.608" v="64" actId="1076"/>
          <ac:spMkLst>
            <pc:docMk/>
            <pc:sldMk cId="818903014" sldId="1517"/>
            <ac:spMk id="3" creationId="{DCCA3092-DC08-86E0-347D-62C03D8D1143}"/>
          </ac:spMkLst>
        </pc:spChg>
      </pc:sldChg>
      <pc:sldChg chg="addSp delSp modSp add mod">
        <pc:chgData name="Patterson, Thomas E." userId="ee5ec556-6eac-4717-81d1-ca8c741e94fa" providerId="ADAL" clId="{FDCD125C-A861-41E2-84D0-07D823FFE588}" dt="2023-04-20T17:50:54.224" v="8717"/>
        <pc:sldMkLst>
          <pc:docMk/>
          <pc:sldMk cId="1684962354" sldId="1561"/>
        </pc:sldMkLst>
        <pc:spChg chg="mod">
          <ac:chgData name="Patterson, Thomas E." userId="ee5ec556-6eac-4717-81d1-ca8c741e94fa" providerId="ADAL" clId="{FDCD125C-A861-41E2-84D0-07D823FFE588}" dt="2023-04-20T10:20:59.624" v="207" actId="113"/>
          <ac:spMkLst>
            <pc:docMk/>
            <pc:sldMk cId="1684962354" sldId="1561"/>
            <ac:spMk id="2" creationId="{0B55BE12-AB2C-226C-F0B9-40146FE3AC19}"/>
          </ac:spMkLst>
        </pc:spChg>
        <pc:spChg chg="mod">
          <ac:chgData name="Patterson, Thomas E." userId="ee5ec556-6eac-4717-81d1-ca8c741e94fa" providerId="ADAL" clId="{FDCD125C-A861-41E2-84D0-07D823FFE588}" dt="2023-04-19T22:39:33.250" v="158" actId="20577"/>
          <ac:spMkLst>
            <pc:docMk/>
            <pc:sldMk cId="1684962354" sldId="1561"/>
            <ac:spMk id="3" creationId="{DCCA3092-DC08-86E0-347D-62C03D8D1143}"/>
          </ac:spMkLst>
        </pc:spChg>
        <pc:picChg chg="add del">
          <ac:chgData name="Patterson, Thomas E." userId="ee5ec556-6eac-4717-81d1-ca8c741e94fa" providerId="ADAL" clId="{FDCD125C-A861-41E2-84D0-07D823FFE588}" dt="2023-04-20T17:50:54.224" v="8717"/>
          <ac:picMkLst>
            <pc:docMk/>
            <pc:sldMk cId="1684962354" sldId="1561"/>
            <ac:picMk id="4" creationId="{F1EC2595-3FB1-D4AF-E8CC-5265ECCFB4AB}"/>
          </ac:picMkLst>
        </pc:picChg>
      </pc:sldChg>
      <pc:sldChg chg="modSp add mod">
        <pc:chgData name="Patterson, Thomas E." userId="ee5ec556-6eac-4717-81d1-ca8c741e94fa" providerId="ADAL" clId="{FDCD125C-A861-41E2-84D0-07D823FFE588}" dt="2023-04-20T10:21:16.927" v="209" actId="27636"/>
        <pc:sldMkLst>
          <pc:docMk/>
          <pc:sldMk cId="3037082507" sldId="1562"/>
        </pc:sldMkLst>
        <pc:spChg chg="mod">
          <ac:chgData name="Patterson, Thomas E." userId="ee5ec556-6eac-4717-81d1-ca8c741e94fa" providerId="ADAL" clId="{FDCD125C-A861-41E2-84D0-07D823FFE588}" dt="2023-04-20T10:21:16.927" v="209" actId="27636"/>
          <ac:spMkLst>
            <pc:docMk/>
            <pc:sldMk cId="3037082507" sldId="1562"/>
            <ac:spMk id="2" creationId="{0B55BE12-AB2C-226C-F0B9-40146FE3AC19}"/>
          </ac:spMkLst>
        </pc:spChg>
        <pc:spChg chg="mod">
          <ac:chgData name="Patterson, Thomas E." userId="ee5ec556-6eac-4717-81d1-ca8c741e94fa" providerId="ADAL" clId="{FDCD125C-A861-41E2-84D0-07D823FFE588}" dt="2023-04-19T22:40:23.461" v="194" actId="6549"/>
          <ac:spMkLst>
            <pc:docMk/>
            <pc:sldMk cId="3037082507" sldId="1562"/>
            <ac:spMk id="3" creationId="{DCCA3092-DC08-86E0-347D-62C03D8D1143}"/>
          </ac:spMkLst>
        </pc:spChg>
      </pc:sldChg>
      <pc:sldChg chg="new del">
        <pc:chgData name="Patterson, Thomas E." userId="ee5ec556-6eac-4717-81d1-ca8c741e94fa" providerId="ADAL" clId="{FDCD125C-A861-41E2-84D0-07D823FFE588}" dt="2023-04-20T10:21:49.880" v="211" actId="2696"/>
        <pc:sldMkLst>
          <pc:docMk/>
          <pc:sldMk cId="324055213" sldId="1563"/>
        </pc:sldMkLst>
      </pc:sldChg>
      <pc:sldChg chg="modSp new del mod">
        <pc:chgData name="Patterson, Thomas E." userId="ee5ec556-6eac-4717-81d1-ca8c741e94fa" providerId="ADAL" clId="{FDCD125C-A861-41E2-84D0-07D823FFE588}" dt="2023-04-20T10:37:10.474" v="708" actId="2696"/>
        <pc:sldMkLst>
          <pc:docMk/>
          <pc:sldMk cId="1453655373" sldId="1563"/>
        </pc:sldMkLst>
        <pc:spChg chg="mod">
          <ac:chgData name="Patterson, Thomas E." userId="ee5ec556-6eac-4717-81d1-ca8c741e94fa" providerId="ADAL" clId="{FDCD125C-A861-41E2-84D0-07D823FFE588}" dt="2023-04-20T10:24:52.648" v="325" actId="122"/>
          <ac:spMkLst>
            <pc:docMk/>
            <pc:sldMk cId="1453655373" sldId="1563"/>
            <ac:spMk id="2" creationId="{4EFD8F39-8699-D39E-21DD-A6EC5D107174}"/>
          </ac:spMkLst>
        </pc:spChg>
        <pc:spChg chg="mod">
          <ac:chgData name="Patterson, Thomas E." userId="ee5ec556-6eac-4717-81d1-ca8c741e94fa" providerId="ADAL" clId="{FDCD125C-A861-41E2-84D0-07D823FFE588}" dt="2023-04-20T10:27:23.104" v="384" actId="20577"/>
          <ac:spMkLst>
            <pc:docMk/>
            <pc:sldMk cId="1453655373" sldId="1563"/>
            <ac:spMk id="3" creationId="{BF06C572-0795-4DB7-B668-4469DA445CE2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0:53:00.866" v="818" actId="6549"/>
        <pc:sldMkLst>
          <pc:docMk/>
          <pc:sldMk cId="4143205643" sldId="1564"/>
        </pc:sldMkLst>
        <pc:spChg chg="mod">
          <ac:chgData name="Patterson, Thomas E." userId="ee5ec556-6eac-4717-81d1-ca8c741e94fa" providerId="ADAL" clId="{FDCD125C-A861-41E2-84D0-07D823FFE588}" dt="2023-04-20T10:38:22.767" v="711" actId="27636"/>
          <ac:spMkLst>
            <pc:docMk/>
            <pc:sldMk cId="4143205643" sldId="1564"/>
            <ac:spMk id="2" creationId="{00000000-0000-0000-0000-000000000000}"/>
          </ac:spMkLst>
        </pc:spChg>
        <pc:spChg chg="mod">
          <ac:chgData name="Patterson, Thomas E." userId="ee5ec556-6eac-4717-81d1-ca8c741e94fa" providerId="ADAL" clId="{FDCD125C-A861-41E2-84D0-07D823FFE588}" dt="2023-04-20T10:53:00.866" v="818" actId="6549"/>
          <ac:spMkLst>
            <pc:docMk/>
            <pc:sldMk cId="4143205643" sldId="1564"/>
            <ac:spMk id="3" creationId="{00000000-0000-0000-0000-000000000000}"/>
          </ac:spMkLst>
        </pc:spChg>
      </pc:sldChg>
      <pc:sldChg chg="addSp delSp modSp add mod">
        <pc:chgData name="Patterson, Thomas E." userId="ee5ec556-6eac-4717-81d1-ca8c741e94fa" providerId="ADAL" clId="{FDCD125C-A861-41E2-84D0-07D823FFE588}" dt="2023-04-20T10:53:18.155" v="824" actId="20577"/>
        <pc:sldMkLst>
          <pc:docMk/>
          <pc:sldMk cId="1581198481" sldId="1565"/>
        </pc:sldMkLst>
        <pc:spChg chg="add del mod">
          <ac:chgData name="Patterson, Thomas E." userId="ee5ec556-6eac-4717-81d1-ca8c741e94fa" providerId="ADAL" clId="{FDCD125C-A861-41E2-84D0-07D823FFE588}" dt="2023-04-20T10:46:23.097" v="714" actId="931"/>
          <ac:spMkLst>
            <pc:docMk/>
            <pc:sldMk cId="1581198481" sldId="1565"/>
            <ac:spMk id="3" creationId="{D0D625DC-B960-00A2-FA42-95860A4236C2}"/>
          </ac:spMkLst>
        </pc:spChg>
        <pc:spChg chg="mod">
          <ac:chgData name="Patterson, Thomas E." userId="ee5ec556-6eac-4717-81d1-ca8c741e94fa" providerId="ADAL" clId="{FDCD125C-A861-41E2-84D0-07D823FFE588}" dt="2023-04-20T10:53:18.155" v="824" actId="20577"/>
          <ac:spMkLst>
            <pc:docMk/>
            <pc:sldMk cId="1581198481" sldId="1565"/>
            <ac:spMk id="7" creationId="{00000000-0000-0000-0000-000000000000}"/>
          </ac:spMkLst>
        </pc:spChg>
        <pc:spChg chg="mod">
          <ac:chgData name="Patterson, Thomas E." userId="ee5ec556-6eac-4717-81d1-ca8c741e94fa" providerId="ADAL" clId="{FDCD125C-A861-41E2-84D0-07D823FFE588}" dt="2023-04-20T10:51:56.004" v="758" actId="255"/>
          <ac:spMkLst>
            <pc:docMk/>
            <pc:sldMk cId="1581198481" sldId="1565"/>
            <ac:spMk id="8" creationId="{00000000-0000-0000-0000-000000000000}"/>
          </ac:spMkLst>
        </pc:spChg>
        <pc:spChg chg="mod">
          <ac:chgData name="Patterson, Thomas E." userId="ee5ec556-6eac-4717-81d1-ca8c741e94fa" providerId="ADAL" clId="{FDCD125C-A861-41E2-84D0-07D823FFE588}" dt="2023-04-20T10:52:06.068" v="761" actId="255"/>
          <ac:spMkLst>
            <pc:docMk/>
            <pc:sldMk cId="1581198481" sldId="1565"/>
            <ac:spMk id="10" creationId="{00000000-0000-0000-0000-000000000000}"/>
          </ac:spMkLst>
        </pc:spChg>
        <pc:picChg chg="del">
          <ac:chgData name="Patterson, Thomas E." userId="ee5ec556-6eac-4717-81d1-ca8c741e94fa" providerId="ADAL" clId="{FDCD125C-A861-41E2-84D0-07D823FFE588}" dt="2023-04-20T10:46:04.413" v="713" actId="21"/>
          <ac:picMkLst>
            <pc:docMk/>
            <pc:sldMk cId="1581198481" sldId="1565"/>
            <ac:picMk id="5" creationId="{00000000-0000-0000-0000-000000000000}"/>
          </ac:picMkLst>
        </pc:picChg>
        <pc:picChg chg="add mod">
          <ac:chgData name="Patterson, Thomas E." userId="ee5ec556-6eac-4717-81d1-ca8c741e94fa" providerId="ADAL" clId="{FDCD125C-A861-41E2-84D0-07D823FFE588}" dt="2023-04-20T10:49:00.453" v="744" actId="14100"/>
          <ac:picMkLst>
            <pc:docMk/>
            <pc:sldMk cId="1581198481" sldId="1565"/>
            <ac:picMk id="6" creationId="{470EA8A9-0AB4-DE98-881C-2F5959AA51A4}"/>
          </ac:picMkLst>
        </pc:picChg>
        <pc:picChg chg="mod">
          <ac:chgData name="Patterson, Thomas E." userId="ee5ec556-6eac-4717-81d1-ca8c741e94fa" providerId="ADAL" clId="{FDCD125C-A861-41E2-84D0-07D823FFE588}" dt="2023-04-20T10:50:07.244" v="756" actId="14100"/>
          <ac:picMkLst>
            <pc:docMk/>
            <pc:sldMk cId="1581198481" sldId="1565"/>
            <ac:picMk id="13" creationId="{00000000-0000-0000-0000-000000000000}"/>
          </ac:picMkLst>
        </pc:picChg>
      </pc:sldChg>
      <pc:sldChg chg="new 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529190621" sldId="1566"/>
        </pc:sldMkLst>
      </pc:sldChg>
      <pc:sldChg chg="addSp delSp modSp new mod modClrScheme chgLayout">
        <pc:chgData name="Patterson, Thomas E." userId="ee5ec556-6eac-4717-81d1-ca8c741e94fa" providerId="ADAL" clId="{FDCD125C-A861-41E2-84D0-07D823FFE588}" dt="2023-04-20T15:59:55.354" v="5052" actId="6549"/>
        <pc:sldMkLst>
          <pc:docMk/>
          <pc:sldMk cId="2011633086" sldId="1567"/>
        </pc:sldMkLst>
        <pc:spChg chg="del mod ord">
          <ac:chgData name="Patterson, Thomas E." userId="ee5ec556-6eac-4717-81d1-ca8c741e94fa" providerId="ADAL" clId="{FDCD125C-A861-41E2-84D0-07D823FFE588}" dt="2023-04-20T10:53:56.636" v="827" actId="700"/>
          <ac:spMkLst>
            <pc:docMk/>
            <pc:sldMk cId="2011633086" sldId="1567"/>
            <ac:spMk id="2" creationId="{7E9D17CA-23E9-D0D1-D517-B79B8B24612E}"/>
          </ac:spMkLst>
        </pc:spChg>
        <pc:spChg chg="del">
          <ac:chgData name="Patterson, Thomas E." userId="ee5ec556-6eac-4717-81d1-ca8c741e94fa" providerId="ADAL" clId="{FDCD125C-A861-41E2-84D0-07D823FFE588}" dt="2023-04-20T10:53:56.636" v="827" actId="700"/>
          <ac:spMkLst>
            <pc:docMk/>
            <pc:sldMk cId="2011633086" sldId="1567"/>
            <ac:spMk id="3" creationId="{42A0EDA9-C124-8F82-0A11-DD77EF30B566}"/>
          </ac:spMkLst>
        </pc:spChg>
        <pc:spChg chg="del mod ord">
          <ac:chgData name="Patterson, Thomas E." userId="ee5ec556-6eac-4717-81d1-ca8c741e94fa" providerId="ADAL" clId="{FDCD125C-A861-41E2-84D0-07D823FFE588}" dt="2023-04-20T10:53:56.636" v="827" actId="700"/>
          <ac:spMkLst>
            <pc:docMk/>
            <pc:sldMk cId="2011633086" sldId="1567"/>
            <ac:spMk id="4" creationId="{3089D28E-2DC9-00A1-43F6-CDCBC4F0C97B}"/>
          </ac:spMkLst>
        </pc:spChg>
        <pc:spChg chg="del">
          <ac:chgData name="Patterson, Thomas E." userId="ee5ec556-6eac-4717-81d1-ca8c741e94fa" providerId="ADAL" clId="{FDCD125C-A861-41E2-84D0-07D823FFE588}" dt="2023-04-20T10:53:56.636" v="827" actId="700"/>
          <ac:spMkLst>
            <pc:docMk/>
            <pc:sldMk cId="2011633086" sldId="1567"/>
            <ac:spMk id="5" creationId="{3C0B4054-77CF-7928-2C33-60D7D6B8DBDE}"/>
          </ac:spMkLst>
        </pc:spChg>
        <pc:spChg chg="del">
          <ac:chgData name="Patterson, Thomas E." userId="ee5ec556-6eac-4717-81d1-ca8c741e94fa" providerId="ADAL" clId="{FDCD125C-A861-41E2-84D0-07D823FFE588}" dt="2023-04-20T10:53:56.636" v="827" actId="700"/>
          <ac:spMkLst>
            <pc:docMk/>
            <pc:sldMk cId="2011633086" sldId="1567"/>
            <ac:spMk id="6" creationId="{13E11702-83DF-555E-69E4-3868AD50C65E}"/>
          </ac:spMkLst>
        </pc:spChg>
        <pc:spChg chg="add mod ord">
          <ac:chgData name="Patterson, Thomas E." userId="ee5ec556-6eac-4717-81d1-ca8c741e94fa" providerId="ADAL" clId="{FDCD125C-A861-41E2-84D0-07D823FFE588}" dt="2023-04-20T10:55:54.597" v="924" actId="122"/>
          <ac:spMkLst>
            <pc:docMk/>
            <pc:sldMk cId="2011633086" sldId="1567"/>
            <ac:spMk id="7" creationId="{9E72CC89-8B5E-3E03-7CB0-2ECDF2675B72}"/>
          </ac:spMkLst>
        </pc:spChg>
        <pc:spChg chg="add mod ord">
          <ac:chgData name="Patterson, Thomas E." userId="ee5ec556-6eac-4717-81d1-ca8c741e94fa" providerId="ADAL" clId="{FDCD125C-A861-41E2-84D0-07D823FFE588}" dt="2023-04-20T15:59:55.354" v="5052" actId="6549"/>
          <ac:spMkLst>
            <pc:docMk/>
            <pc:sldMk cId="2011633086" sldId="1567"/>
            <ac:spMk id="8" creationId="{DFC848E8-1831-FC57-12B4-21DE6319B554}"/>
          </ac:spMkLst>
        </pc:spChg>
      </pc:sldChg>
      <pc:sldChg chg="modSp new mod">
        <pc:chgData name="Patterson, Thomas E." userId="ee5ec556-6eac-4717-81d1-ca8c741e94fa" providerId="ADAL" clId="{FDCD125C-A861-41E2-84D0-07D823FFE588}" dt="2023-04-20T18:02:16.399" v="8786" actId="20577"/>
        <pc:sldMkLst>
          <pc:docMk/>
          <pc:sldMk cId="969260598" sldId="1568"/>
        </pc:sldMkLst>
        <pc:spChg chg="mod">
          <ac:chgData name="Patterson, Thomas E." userId="ee5ec556-6eac-4717-81d1-ca8c741e94fa" providerId="ADAL" clId="{FDCD125C-A861-41E2-84D0-07D823FFE588}" dt="2023-04-20T18:02:16.399" v="8786" actId="20577"/>
          <ac:spMkLst>
            <pc:docMk/>
            <pc:sldMk cId="969260598" sldId="1568"/>
            <ac:spMk id="2" creationId="{8E4E4AFE-508F-F8A5-8111-6C8F409E6217}"/>
          </ac:spMkLst>
        </pc:spChg>
        <pc:spChg chg="mod">
          <ac:chgData name="Patterson, Thomas E." userId="ee5ec556-6eac-4717-81d1-ca8c741e94fa" providerId="ADAL" clId="{FDCD125C-A861-41E2-84D0-07D823FFE588}" dt="2023-04-20T17:36:12.899" v="8540" actId="20577"/>
          <ac:spMkLst>
            <pc:docMk/>
            <pc:sldMk cId="969260598" sldId="1568"/>
            <ac:spMk id="3" creationId="{DC540A36-10FC-466D-3643-CFDCC4C60F4A}"/>
          </ac:spMkLst>
        </pc:spChg>
      </pc:sldChg>
      <pc:sldChg chg="addSp delSp modSp new mod">
        <pc:chgData name="Patterson, Thomas E." userId="ee5ec556-6eac-4717-81d1-ca8c741e94fa" providerId="ADAL" clId="{FDCD125C-A861-41E2-84D0-07D823FFE588}" dt="2023-04-20T17:36:38.249" v="8541" actId="6549"/>
        <pc:sldMkLst>
          <pc:docMk/>
          <pc:sldMk cId="4235710688" sldId="1569"/>
        </pc:sldMkLst>
        <pc:spChg chg="mod">
          <ac:chgData name="Patterson, Thomas E." userId="ee5ec556-6eac-4717-81d1-ca8c741e94fa" providerId="ADAL" clId="{FDCD125C-A861-41E2-84D0-07D823FFE588}" dt="2023-04-20T11:25:16.691" v="1841" actId="14100"/>
          <ac:spMkLst>
            <pc:docMk/>
            <pc:sldMk cId="4235710688" sldId="1569"/>
            <ac:spMk id="2" creationId="{600C1321-4217-7DC7-C770-06C7DC214F78}"/>
          </ac:spMkLst>
        </pc:spChg>
        <pc:spChg chg="del">
          <ac:chgData name="Patterson, Thomas E." userId="ee5ec556-6eac-4717-81d1-ca8c741e94fa" providerId="ADAL" clId="{FDCD125C-A861-41E2-84D0-07D823FFE588}" dt="2023-04-20T11:25:31.610" v="1843" actId="1957"/>
          <ac:spMkLst>
            <pc:docMk/>
            <pc:sldMk cId="4235710688" sldId="1569"/>
            <ac:spMk id="3" creationId="{FEE5CD76-EFD8-5706-376D-03BA288784D2}"/>
          </ac:spMkLst>
        </pc:spChg>
        <pc:spChg chg="add mod">
          <ac:chgData name="Patterson, Thomas E." userId="ee5ec556-6eac-4717-81d1-ca8c741e94fa" providerId="ADAL" clId="{FDCD125C-A861-41E2-84D0-07D823FFE588}" dt="2023-04-20T11:33:05.874" v="1905" actId="20577"/>
          <ac:spMkLst>
            <pc:docMk/>
            <pc:sldMk cId="4235710688" sldId="1569"/>
            <ac:spMk id="7" creationId="{E2150024-B2CA-E444-FD34-06A1F584F8D5}"/>
          </ac:spMkLst>
        </pc:spChg>
        <pc:graphicFrameChg chg="add mod">
          <ac:chgData name="Patterson, Thomas E." userId="ee5ec556-6eac-4717-81d1-ca8c741e94fa" providerId="ADAL" clId="{FDCD125C-A861-41E2-84D0-07D823FFE588}" dt="2023-04-20T17:36:38.249" v="8541" actId="6549"/>
          <ac:graphicFrameMkLst>
            <pc:docMk/>
            <pc:sldMk cId="4235710688" sldId="1569"/>
            <ac:graphicFrameMk id="6" creationId="{DD4B6FB8-DFD4-4B1B-957D-34A6C42BDE43}"/>
          </ac:graphicFrameMkLst>
        </pc:graphicFrameChg>
      </pc:sldChg>
      <pc:sldChg chg="addSp delSp modSp add mod modClrScheme chgLayout">
        <pc:chgData name="Patterson, Thomas E." userId="ee5ec556-6eac-4717-81d1-ca8c741e94fa" providerId="ADAL" clId="{FDCD125C-A861-41E2-84D0-07D823FFE588}" dt="2023-04-20T12:02:21.050" v="2471"/>
        <pc:sldMkLst>
          <pc:docMk/>
          <pc:sldMk cId="1431646756" sldId="1570"/>
        </pc:sldMkLst>
        <pc:spChg chg="mod ord">
          <ac:chgData name="Patterson, Thomas E." userId="ee5ec556-6eac-4717-81d1-ca8c741e94fa" providerId="ADAL" clId="{FDCD125C-A861-41E2-84D0-07D823FFE588}" dt="2023-04-20T11:47:14.274" v="2018" actId="700"/>
          <ac:spMkLst>
            <pc:docMk/>
            <pc:sldMk cId="1431646756" sldId="1570"/>
            <ac:spMk id="2" creationId="{600C1321-4217-7DC7-C770-06C7DC214F78}"/>
          </ac:spMkLst>
        </pc:spChg>
        <pc:spChg chg="add mod ord">
          <ac:chgData name="Patterson, Thomas E." userId="ee5ec556-6eac-4717-81d1-ca8c741e94fa" providerId="ADAL" clId="{FDCD125C-A861-41E2-84D0-07D823FFE588}" dt="2023-04-20T11:51:26.501" v="2240" actId="255"/>
          <ac:spMkLst>
            <pc:docMk/>
            <pc:sldMk cId="1431646756" sldId="1570"/>
            <ac:spMk id="3" creationId="{E7B9638D-1AFC-21B9-86DE-7463AEA5BECB}"/>
          </ac:spMkLst>
        </pc:spChg>
        <pc:spChg chg="add mod ord">
          <ac:chgData name="Patterson, Thomas E." userId="ee5ec556-6eac-4717-81d1-ca8c741e94fa" providerId="ADAL" clId="{FDCD125C-A861-41E2-84D0-07D823FFE588}" dt="2023-04-20T11:51:19.082" v="2239" actId="255"/>
          <ac:spMkLst>
            <pc:docMk/>
            <pc:sldMk cId="1431646756" sldId="1570"/>
            <ac:spMk id="4" creationId="{8F195FF1-B74F-4C04-9A01-AA42787846EF}"/>
          </ac:spMkLst>
        </pc:spChg>
        <pc:spChg chg="add del mod ord">
          <ac:chgData name="Patterson, Thomas E." userId="ee5ec556-6eac-4717-81d1-ca8c741e94fa" providerId="ADAL" clId="{FDCD125C-A861-41E2-84D0-07D823FFE588}" dt="2023-04-20T11:52:14.602" v="2243" actId="1957"/>
          <ac:spMkLst>
            <pc:docMk/>
            <pc:sldMk cId="1431646756" sldId="1570"/>
            <ac:spMk id="5" creationId="{EFFA8660-DAB8-BFA3-D3D2-F9CC3915C549}"/>
          </ac:spMkLst>
        </pc:spChg>
        <pc:spChg chg="mod">
          <ac:chgData name="Patterson, Thomas E." userId="ee5ec556-6eac-4717-81d1-ca8c741e94fa" providerId="ADAL" clId="{FDCD125C-A861-41E2-84D0-07D823FFE588}" dt="2023-04-20T11:58:32.810" v="2435" actId="20577"/>
          <ac:spMkLst>
            <pc:docMk/>
            <pc:sldMk cId="1431646756" sldId="1570"/>
            <ac:spMk id="7" creationId="{E2150024-B2CA-E444-FD34-06A1F584F8D5}"/>
          </ac:spMkLst>
        </pc:spChg>
        <pc:graphicFrameChg chg="mod ord">
          <ac:chgData name="Patterson, Thomas E." userId="ee5ec556-6eac-4717-81d1-ca8c741e94fa" providerId="ADAL" clId="{FDCD125C-A861-41E2-84D0-07D823FFE588}" dt="2023-04-20T11:56:09.615" v="2260" actId="255"/>
          <ac:graphicFrameMkLst>
            <pc:docMk/>
            <pc:sldMk cId="1431646756" sldId="1570"/>
            <ac:graphicFrameMk id="6" creationId="{DD4B6FB8-DFD4-4B1B-957D-34A6C42BDE43}"/>
          </ac:graphicFrameMkLst>
        </pc:graphicFrameChg>
        <pc:graphicFrameChg chg="add mod">
          <ac:chgData name="Patterson, Thomas E." userId="ee5ec556-6eac-4717-81d1-ca8c741e94fa" providerId="ADAL" clId="{FDCD125C-A861-41E2-84D0-07D823FFE588}" dt="2023-04-20T11:56:40.589" v="2263" actId="207"/>
          <ac:graphicFrameMkLst>
            <pc:docMk/>
            <pc:sldMk cId="1431646756" sldId="1570"/>
            <ac:graphicFrameMk id="10" creationId="{D0C9BF69-6F74-752E-5602-3E5A97AE7A46}"/>
          </ac:graphicFrameMkLst>
        </pc:graphicFrameChg>
        <pc:picChg chg="add del">
          <ac:chgData name="Patterson, Thomas E." userId="ee5ec556-6eac-4717-81d1-ca8c741e94fa" providerId="ADAL" clId="{FDCD125C-A861-41E2-84D0-07D823FFE588}" dt="2023-04-20T12:02:21.050" v="2471"/>
          <ac:picMkLst>
            <pc:docMk/>
            <pc:sldMk cId="1431646756" sldId="1570"/>
            <ac:picMk id="11" creationId="{FAAAD9A2-F267-8053-ECFC-2DE71DFECB2B}"/>
          </ac:picMkLst>
        </pc:picChg>
      </pc:sldChg>
      <pc:sldChg chg="addSp delSp modSp new add del mod modClrScheme chgLayout">
        <pc:chgData name="Patterson, Thomas E." userId="ee5ec556-6eac-4717-81d1-ca8c741e94fa" providerId="ADAL" clId="{FDCD125C-A861-41E2-84D0-07D823FFE588}" dt="2023-04-20T12:46:09.606" v="3246" actId="2696"/>
        <pc:sldMkLst>
          <pc:docMk/>
          <pc:sldMk cId="3931735813" sldId="1571"/>
        </pc:sldMkLst>
        <pc:spChg chg="del mod ord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2" creationId="{7797DC6D-9F0A-F3F8-33EF-9B33A339E719}"/>
          </ac:spMkLst>
        </pc:spChg>
        <pc:spChg chg="del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3" creationId="{68BCA279-6336-A13F-7759-320F30B6D9D3}"/>
          </ac:spMkLst>
        </pc:spChg>
        <pc:spChg chg="del mod ord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4" creationId="{017BA849-29EE-D254-2D61-34E4597BB99F}"/>
          </ac:spMkLst>
        </pc:spChg>
        <pc:spChg chg="del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5" creationId="{56189388-29DC-8513-9D30-D4397A133688}"/>
          </ac:spMkLst>
        </pc:spChg>
        <pc:spChg chg="del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6" creationId="{10BCC02C-FCA5-503E-731D-5C990BB0267A}"/>
          </ac:spMkLst>
        </pc:spChg>
        <pc:spChg chg="add mod ord">
          <ac:chgData name="Patterson, Thomas E." userId="ee5ec556-6eac-4717-81d1-ca8c741e94fa" providerId="ADAL" clId="{FDCD125C-A861-41E2-84D0-07D823FFE588}" dt="2023-04-20T12:31:27.296" v="3162" actId="27636"/>
          <ac:spMkLst>
            <pc:docMk/>
            <pc:sldMk cId="3931735813" sldId="1571"/>
            <ac:spMk id="7" creationId="{A5C95A44-6B76-C380-4B29-232EAA06306F}"/>
          </ac:spMkLst>
        </pc:spChg>
        <pc:spChg chg="add mod ord">
          <ac:chgData name="Patterson, Thomas E." userId="ee5ec556-6eac-4717-81d1-ca8c741e94fa" providerId="ADAL" clId="{FDCD125C-A861-41E2-84D0-07D823FFE588}" dt="2023-04-20T12:00:01.425" v="2437" actId="700"/>
          <ac:spMkLst>
            <pc:docMk/>
            <pc:sldMk cId="3931735813" sldId="1571"/>
            <ac:spMk id="8" creationId="{90589504-BDD8-88BF-9EFF-442650CF2794}"/>
          </ac:spMkLst>
        </pc:spChg>
      </pc:sldChg>
      <pc:sldChg chg="add del">
        <pc:chgData name="Patterson, Thomas E." userId="ee5ec556-6eac-4717-81d1-ca8c741e94fa" providerId="ADAL" clId="{FDCD125C-A861-41E2-84D0-07D823FFE588}" dt="2023-04-20T12:46:18.377" v="3247" actId="2696"/>
        <pc:sldMkLst>
          <pc:docMk/>
          <pc:sldMk cId="1528729627" sldId="1572"/>
        </pc:sldMkLst>
      </pc:sldChg>
      <pc:sldChg chg="new del">
        <pc:chgData name="Patterson, Thomas E." userId="ee5ec556-6eac-4717-81d1-ca8c741e94fa" providerId="ADAL" clId="{FDCD125C-A861-41E2-84D0-07D823FFE588}" dt="2023-04-20T12:15:31.888" v="3051" actId="2696"/>
        <pc:sldMkLst>
          <pc:docMk/>
          <pc:sldMk cId="2608026797" sldId="1573"/>
        </pc:sldMkLst>
      </pc:sldChg>
      <pc:sldChg chg="addSp delSp modSp new mod modClrScheme chgLayout">
        <pc:chgData name="Patterson, Thomas E." userId="ee5ec556-6eac-4717-81d1-ca8c741e94fa" providerId="ADAL" clId="{FDCD125C-A861-41E2-84D0-07D823FFE588}" dt="2023-04-20T18:25:41.139" v="8792" actId="20577"/>
        <pc:sldMkLst>
          <pc:docMk/>
          <pc:sldMk cId="3647000814" sldId="1574"/>
        </pc:sldMkLst>
        <pc:spChg chg="del mod ord">
          <ac:chgData name="Patterson, Thomas E." userId="ee5ec556-6eac-4717-81d1-ca8c741e94fa" providerId="ADAL" clId="{FDCD125C-A861-41E2-84D0-07D823FFE588}" dt="2023-04-20T12:05:36.438" v="2491" actId="700"/>
          <ac:spMkLst>
            <pc:docMk/>
            <pc:sldMk cId="3647000814" sldId="1574"/>
            <ac:spMk id="2" creationId="{F8AF7C51-333E-F33E-7DA7-746316520C8C}"/>
          </ac:spMkLst>
        </pc:spChg>
        <pc:spChg chg="del">
          <ac:chgData name="Patterson, Thomas E." userId="ee5ec556-6eac-4717-81d1-ca8c741e94fa" providerId="ADAL" clId="{FDCD125C-A861-41E2-84D0-07D823FFE588}" dt="2023-04-20T12:05:36.438" v="2491" actId="700"/>
          <ac:spMkLst>
            <pc:docMk/>
            <pc:sldMk cId="3647000814" sldId="1574"/>
            <ac:spMk id="3" creationId="{459479EE-DDF1-455F-B92F-539933209B5C}"/>
          </ac:spMkLst>
        </pc:spChg>
        <pc:spChg chg="del mod ord">
          <ac:chgData name="Patterson, Thomas E." userId="ee5ec556-6eac-4717-81d1-ca8c741e94fa" providerId="ADAL" clId="{FDCD125C-A861-41E2-84D0-07D823FFE588}" dt="2023-04-20T12:05:36.438" v="2491" actId="700"/>
          <ac:spMkLst>
            <pc:docMk/>
            <pc:sldMk cId="3647000814" sldId="1574"/>
            <ac:spMk id="4" creationId="{8B3E6360-29BC-C93E-A67C-8E1D040A2514}"/>
          </ac:spMkLst>
        </pc:spChg>
        <pc:spChg chg="del">
          <ac:chgData name="Patterson, Thomas E." userId="ee5ec556-6eac-4717-81d1-ca8c741e94fa" providerId="ADAL" clId="{FDCD125C-A861-41E2-84D0-07D823FFE588}" dt="2023-04-20T12:05:36.438" v="2491" actId="700"/>
          <ac:spMkLst>
            <pc:docMk/>
            <pc:sldMk cId="3647000814" sldId="1574"/>
            <ac:spMk id="5" creationId="{61B40E26-B59A-C33B-DAA7-E18FFA000FC8}"/>
          </ac:spMkLst>
        </pc:spChg>
        <pc:spChg chg="del">
          <ac:chgData name="Patterson, Thomas E." userId="ee5ec556-6eac-4717-81d1-ca8c741e94fa" providerId="ADAL" clId="{FDCD125C-A861-41E2-84D0-07D823FFE588}" dt="2023-04-20T12:05:36.438" v="2491" actId="700"/>
          <ac:spMkLst>
            <pc:docMk/>
            <pc:sldMk cId="3647000814" sldId="1574"/>
            <ac:spMk id="6" creationId="{529AFEE1-068F-A605-8CD9-CCB93A74D00A}"/>
          </ac:spMkLst>
        </pc:spChg>
        <pc:spChg chg="add mod ord">
          <ac:chgData name="Patterson, Thomas E." userId="ee5ec556-6eac-4717-81d1-ca8c741e94fa" providerId="ADAL" clId="{FDCD125C-A861-41E2-84D0-07D823FFE588}" dt="2023-04-20T12:29:04.244" v="3141" actId="20577"/>
          <ac:spMkLst>
            <pc:docMk/>
            <pc:sldMk cId="3647000814" sldId="1574"/>
            <ac:spMk id="7" creationId="{35798FDB-3B9D-1384-8775-0AA2C76DC2CB}"/>
          </ac:spMkLst>
        </pc:spChg>
        <pc:spChg chg="add mod ord">
          <ac:chgData name="Patterson, Thomas E." userId="ee5ec556-6eac-4717-81d1-ca8c741e94fa" providerId="ADAL" clId="{FDCD125C-A861-41E2-84D0-07D823FFE588}" dt="2023-04-20T18:25:41.139" v="8792" actId="20577"/>
          <ac:spMkLst>
            <pc:docMk/>
            <pc:sldMk cId="3647000814" sldId="1574"/>
            <ac:spMk id="8" creationId="{DEFACF6C-AD84-7DF1-B30D-E0185FDC51FD}"/>
          </ac:spMkLst>
        </pc:spChg>
        <pc:spChg chg="add del">
          <ac:chgData name="Patterson, Thomas E." userId="ee5ec556-6eac-4717-81d1-ca8c741e94fa" providerId="ADAL" clId="{FDCD125C-A861-41E2-84D0-07D823FFE588}" dt="2023-04-20T17:37:13.618" v="8542" actId="21"/>
          <ac:spMkLst>
            <pc:docMk/>
            <pc:sldMk cId="3647000814" sldId="1574"/>
            <ac:spMk id="10" creationId="{057FB5F5-5AF3-B800-03BC-52BF502C974B}"/>
          </ac:spMkLst>
        </pc:spChg>
        <pc:spChg chg="add del">
          <ac:chgData name="Patterson, Thomas E." userId="ee5ec556-6eac-4717-81d1-ca8c741e94fa" providerId="ADAL" clId="{FDCD125C-A861-41E2-84D0-07D823FFE588}" dt="2023-04-20T12:28:22.348" v="3108" actId="22"/>
          <ac:spMkLst>
            <pc:docMk/>
            <pc:sldMk cId="3647000814" sldId="1574"/>
            <ac:spMk id="12" creationId="{6BAAFD99-D808-A5BA-7680-A85F78F38DF4}"/>
          </ac:spMkLst>
        </pc:spChg>
      </pc:sldChg>
      <pc:sldChg chg="modSp add del mod">
        <pc:chgData name="Patterson, Thomas E." userId="ee5ec556-6eac-4717-81d1-ca8c741e94fa" providerId="ADAL" clId="{FDCD125C-A861-41E2-84D0-07D823FFE588}" dt="2023-04-20T12:41:07.012" v="3241" actId="2696"/>
        <pc:sldMkLst>
          <pc:docMk/>
          <pc:sldMk cId="910679743" sldId="1575"/>
        </pc:sldMkLst>
        <pc:spChg chg="mod">
          <ac:chgData name="Patterson, Thomas E." userId="ee5ec556-6eac-4717-81d1-ca8c741e94fa" providerId="ADAL" clId="{FDCD125C-A861-41E2-84D0-07D823FFE588}" dt="2023-04-20T12:31:35.340" v="3163"/>
          <ac:spMkLst>
            <pc:docMk/>
            <pc:sldMk cId="910679743" sldId="1575"/>
            <ac:spMk id="2" creationId="{00000000-0000-0000-0000-000000000000}"/>
          </ac:spMkLst>
        </pc:spChg>
        <pc:graphicFrameChg chg="mod">
          <ac:chgData name="Patterson, Thomas E." userId="ee5ec556-6eac-4717-81d1-ca8c741e94fa" providerId="ADAL" clId="{FDCD125C-A861-41E2-84D0-07D823FFE588}" dt="2023-04-20T12:33:39.212" v="3169" actId="14100"/>
          <ac:graphicFrameMkLst>
            <pc:docMk/>
            <pc:sldMk cId="910679743" sldId="1575"/>
            <ac:graphicFrameMk id="4" creationId="{00000000-0000-0000-0000-000000000000}"/>
          </ac:graphicFrameMkLst>
        </pc:graphicFrameChg>
      </pc:sldChg>
      <pc:sldChg chg="addSp modSp add del mod">
        <pc:chgData name="Patterson, Thomas E." userId="ee5ec556-6eac-4717-81d1-ca8c741e94fa" providerId="ADAL" clId="{FDCD125C-A861-41E2-84D0-07D823FFE588}" dt="2023-04-20T17:51:39.826" v="8726" actId="2696"/>
        <pc:sldMkLst>
          <pc:docMk/>
          <pc:sldMk cId="4168677177" sldId="1575"/>
        </pc:sldMkLst>
        <pc:spChg chg="mod">
          <ac:chgData name="Patterson, Thomas E." userId="ee5ec556-6eac-4717-81d1-ca8c741e94fa" providerId="ADAL" clId="{FDCD125C-A861-41E2-84D0-07D823FFE588}" dt="2023-04-20T17:50:21.752" v="8714" actId="14100"/>
          <ac:spMkLst>
            <pc:docMk/>
            <pc:sldMk cId="4168677177" sldId="1575"/>
            <ac:spMk id="2" creationId="{0C84C170-8AC5-4F42-AA93-9D70B1A403A5}"/>
          </ac:spMkLst>
        </pc:spChg>
        <pc:picChg chg="add">
          <ac:chgData name="Patterson, Thomas E." userId="ee5ec556-6eac-4717-81d1-ca8c741e94fa" providerId="ADAL" clId="{FDCD125C-A861-41E2-84D0-07D823FFE588}" dt="2023-04-20T17:50:43.635" v="8715"/>
          <ac:picMkLst>
            <pc:docMk/>
            <pc:sldMk cId="4168677177" sldId="1575"/>
            <ac:picMk id="3" creationId="{67CA680F-E448-5845-3A59-B1A39699FC71}"/>
          </ac:picMkLst>
        </pc:picChg>
      </pc:sldChg>
      <pc:sldChg chg="addSp delSp modSp new add del mod">
        <pc:chgData name="Patterson, Thomas E." userId="ee5ec556-6eac-4717-81d1-ca8c741e94fa" providerId="ADAL" clId="{FDCD125C-A861-41E2-84D0-07D823FFE588}" dt="2023-04-20T17:38:28.189" v="8618" actId="313"/>
        <pc:sldMkLst>
          <pc:docMk/>
          <pc:sldMk cId="3964778062" sldId="1576"/>
        </pc:sldMkLst>
        <pc:spChg chg="mod">
          <ac:chgData name="Patterson, Thomas E." userId="ee5ec556-6eac-4717-81d1-ca8c741e94fa" providerId="ADAL" clId="{FDCD125C-A861-41E2-84D0-07D823FFE588}" dt="2023-04-20T12:36:15.708" v="3208" actId="122"/>
          <ac:spMkLst>
            <pc:docMk/>
            <pc:sldMk cId="3964778062" sldId="1576"/>
            <ac:spMk id="2" creationId="{CFA89F55-0AF8-56C5-060F-9F8ED41AD888}"/>
          </ac:spMkLst>
        </pc:spChg>
        <pc:spChg chg="del">
          <ac:chgData name="Patterson, Thomas E." userId="ee5ec556-6eac-4717-81d1-ca8c741e94fa" providerId="ADAL" clId="{FDCD125C-A861-41E2-84D0-07D823FFE588}" dt="2023-04-20T12:34:04.699" v="3172" actId="1957"/>
          <ac:spMkLst>
            <pc:docMk/>
            <pc:sldMk cId="3964778062" sldId="1576"/>
            <ac:spMk id="3" creationId="{1C18CE29-C752-8954-5EB5-9CDAEE6A3927}"/>
          </ac:spMkLst>
        </pc:spChg>
        <pc:spChg chg="add mod">
          <ac:chgData name="Patterson, Thomas E." userId="ee5ec556-6eac-4717-81d1-ca8c741e94fa" providerId="ADAL" clId="{FDCD125C-A861-41E2-84D0-07D823FFE588}" dt="2023-04-20T13:03:31.915" v="3424" actId="207"/>
          <ac:spMkLst>
            <pc:docMk/>
            <pc:sldMk cId="3964778062" sldId="1576"/>
            <ac:spMk id="7" creationId="{22D7719D-32D0-4A15-EE27-1DEDF36A6A3C}"/>
          </ac:spMkLst>
        </pc:spChg>
        <pc:graphicFrameChg chg="add mod">
          <ac:chgData name="Patterson, Thomas E." userId="ee5ec556-6eac-4717-81d1-ca8c741e94fa" providerId="ADAL" clId="{FDCD125C-A861-41E2-84D0-07D823FFE588}" dt="2023-04-20T17:38:28.189" v="8618" actId="313"/>
          <ac:graphicFrameMkLst>
            <pc:docMk/>
            <pc:sldMk cId="3964778062" sldId="1576"/>
            <ac:graphicFrameMk id="6" creationId="{2CCA16E9-D8C6-4AA8-7F9C-7950D7847AE1}"/>
          </ac:graphicFrameMkLst>
        </pc:graphicFrameChg>
      </pc:sldChg>
      <pc:sldChg chg="new del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2052784159" sldId="1577"/>
        </pc:sldMkLst>
      </pc:sldChg>
      <pc:sldChg chg="modSp add del mod">
        <pc:chgData name="Patterson, Thomas E." userId="ee5ec556-6eac-4717-81d1-ca8c741e94fa" providerId="ADAL" clId="{FDCD125C-A861-41E2-84D0-07D823FFE588}" dt="2023-04-20T17:33:03.762" v="8305" actId="2696"/>
        <pc:sldMkLst>
          <pc:docMk/>
          <pc:sldMk cId="3340636164" sldId="1578"/>
        </pc:sldMkLst>
        <pc:spChg chg="mod">
          <ac:chgData name="Patterson, Thomas E." userId="ee5ec556-6eac-4717-81d1-ca8c741e94fa" providerId="ADAL" clId="{FDCD125C-A861-41E2-84D0-07D823FFE588}" dt="2023-04-20T12:49:13.735" v="3335" actId="255"/>
          <ac:spMkLst>
            <pc:docMk/>
            <pc:sldMk cId="3340636164" sldId="1578"/>
            <ac:spMk id="2" creationId="{37A418BC-5475-484C-927C-CEA47F941C45}"/>
          </ac:spMkLst>
        </pc:spChg>
        <pc:graphicFrameChg chg="mod">
          <ac:chgData name="Patterson, Thomas E." userId="ee5ec556-6eac-4717-81d1-ca8c741e94fa" providerId="ADAL" clId="{FDCD125C-A861-41E2-84D0-07D823FFE588}" dt="2023-04-20T12:59:40.217" v="3336" actId="14100"/>
          <ac:graphicFrameMkLst>
            <pc:docMk/>
            <pc:sldMk cId="3340636164" sldId="1578"/>
            <ac:graphicFrameMk id="6" creationId="{E1F42E7C-4386-44EC-983A-354D80D05668}"/>
          </ac:graphicFrameMkLst>
        </pc:graphicFrameChg>
      </pc:sldChg>
      <pc:sldChg chg="add del">
        <pc:chgData name="Patterson, Thomas E." userId="ee5ec556-6eac-4717-81d1-ca8c741e94fa" providerId="ADAL" clId="{FDCD125C-A861-41E2-84D0-07D823FFE588}" dt="2023-04-20T17:40:43.633" v="8625" actId="2696"/>
        <pc:sldMkLst>
          <pc:docMk/>
          <pc:sldMk cId="2358717153" sldId="1579"/>
        </pc:sldMkLst>
      </pc:sldChg>
      <pc:sldChg chg="modSp add mod">
        <pc:chgData name="Patterson, Thomas E." userId="ee5ec556-6eac-4717-81d1-ca8c741e94fa" providerId="ADAL" clId="{FDCD125C-A861-41E2-84D0-07D823FFE588}" dt="2023-04-20T16:00:25.820" v="5053" actId="20577"/>
        <pc:sldMkLst>
          <pc:docMk/>
          <pc:sldMk cId="1221521238" sldId="1580"/>
        </pc:sldMkLst>
        <pc:spChg chg="mod">
          <ac:chgData name="Patterson, Thomas E." userId="ee5ec556-6eac-4717-81d1-ca8c741e94fa" providerId="ADAL" clId="{FDCD125C-A861-41E2-84D0-07D823FFE588}" dt="2023-04-20T13:00:28.268" v="3340" actId="14100"/>
          <ac:spMkLst>
            <pc:docMk/>
            <pc:sldMk cId="1221521238" sldId="1580"/>
            <ac:spMk id="2" creationId="{CFA89F55-0AF8-56C5-060F-9F8ED41AD888}"/>
          </ac:spMkLst>
        </pc:spChg>
        <pc:spChg chg="mod">
          <ac:chgData name="Patterson, Thomas E." userId="ee5ec556-6eac-4717-81d1-ca8c741e94fa" providerId="ADAL" clId="{FDCD125C-A861-41E2-84D0-07D823FFE588}" dt="2023-04-20T13:03:39.259" v="3426" actId="207"/>
          <ac:spMkLst>
            <pc:docMk/>
            <pc:sldMk cId="1221521238" sldId="1580"/>
            <ac:spMk id="7" creationId="{22D7719D-32D0-4A15-EE27-1DEDF36A6A3C}"/>
          </ac:spMkLst>
        </pc:spChg>
        <pc:graphicFrameChg chg="mod">
          <ac:chgData name="Patterson, Thomas E." userId="ee5ec556-6eac-4717-81d1-ca8c741e94fa" providerId="ADAL" clId="{FDCD125C-A861-41E2-84D0-07D823FFE588}" dt="2023-04-20T16:00:25.820" v="5053" actId="20577"/>
          <ac:graphicFrameMkLst>
            <pc:docMk/>
            <pc:sldMk cId="1221521238" sldId="1580"/>
            <ac:graphicFrameMk id="6" creationId="{2CCA16E9-D8C6-4AA8-7F9C-7950D7847AE1}"/>
          </ac:graphicFrameMkLst>
        </pc:graphicFrameChg>
      </pc:sldChg>
      <pc:sldChg chg="modSp new mod">
        <pc:chgData name="Patterson, Thomas E." userId="ee5ec556-6eac-4717-81d1-ca8c741e94fa" providerId="ADAL" clId="{FDCD125C-A861-41E2-84D0-07D823FFE588}" dt="2023-04-20T18:29:42.361" v="8798" actId="20577"/>
        <pc:sldMkLst>
          <pc:docMk/>
          <pc:sldMk cId="2005197736" sldId="1581"/>
        </pc:sldMkLst>
        <pc:spChg chg="mod">
          <ac:chgData name="Patterson, Thomas E." userId="ee5ec556-6eac-4717-81d1-ca8c741e94fa" providerId="ADAL" clId="{FDCD125C-A861-41E2-84D0-07D823FFE588}" dt="2023-04-20T13:27:01.589" v="3953" actId="20577"/>
          <ac:spMkLst>
            <pc:docMk/>
            <pc:sldMk cId="2005197736" sldId="1581"/>
            <ac:spMk id="2" creationId="{8F0AF888-799F-3B1D-0B7F-E6575A1F902A}"/>
          </ac:spMkLst>
        </pc:spChg>
        <pc:spChg chg="mod">
          <ac:chgData name="Patterson, Thomas E." userId="ee5ec556-6eac-4717-81d1-ca8c741e94fa" providerId="ADAL" clId="{FDCD125C-A861-41E2-84D0-07D823FFE588}" dt="2023-04-20T18:29:42.361" v="8798" actId="20577"/>
          <ac:spMkLst>
            <pc:docMk/>
            <pc:sldMk cId="2005197736" sldId="1581"/>
            <ac:spMk id="3" creationId="{679BA433-DA47-6FA4-C6E7-F218FD84649D}"/>
          </ac:spMkLst>
        </pc:spChg>
      </pc:sldChg>
      <pc:sldChg chg="add del">
        <pc:chgData name="Patterson, Thomas E." userId="ee5ec556-6eac-4717-81d1-ca8c741e94fa" providerId="ADAL" clId="{FDCD125C-A861-41E2-84D0-07D823FFE588}" dt="2023-04-20T13:35:43.894" v="4125" actId="2696"/>
        <pc:sldMkLst>
          <pc:docMk/>
          <pc:sldMk cId="1837741386" sldId="1582"/>
        </pc:sldMkLst>
      </pc:sldChg>
      <pc:sldChg chg="modSp add mod">
        <pc:chgData name="Patterson, Thomas E." userId="ee5ec556-6eac-4717-81d1-ca8c741e94fa" providerId="ADAL" clId="{FDCD125C-A861-41E2-84D0-07D823FFE588}" dt="2023-04-20T13:53:02.630" v="4215" actId="313"/>
        <pc:sldMkLst>
          <pc:docMk/>
          <pc:sldMk cId="3982748747" sldId="1582"/>
        </pc:sldMkLst>
        <pc:spChg chg="mod">
          <ac:chgData name="Patterson, Thomas E." userId="ee5ec556-6eac-4717-81d1-ca8c741e94fa" providerId="ADAL" clId="{FDCD125C-A861-41E2-84D0-07D823FFE588}" dt="2023-04-20T13:53:02.630" v="4215" actId="313"/>
          <ac:spMkLst>
            <pc:docMk/>
            <pc:sldMk cId="3982748747" sldId="1582"/>
            <ac:spMk id="2" creationId="{0B55BE12-AB2C-226C-F0B9-40146FE3AC19}"/>
          </ac:spMkLst>
        </pc:spChg>
      </pc:sldChg>
      <pc:sldChg chg="modSp new mod">
        <pc:chgData name="Patterson, Thomas E." userId="ee5ec556-6eac-4717-81d1-ca8c741e94fa" providerId="ADAL" clId="{FDCD125C-A861-41E2-84D0-07D823FFE588}" dt="2023-04-20T16:17:54.702" v="5901" actId="20577"/>
        <pc:sldMkLst>
          <pc:docMk/>
          <pc:sldMk cId="906092543" sldId="1583"/>
        </pc:sldMkLst>
        <pc:spChg chg="mod">
          <ac:chgData name="Patterson, Thomas E." userId="ee5ec556-6eac-4717-81d1-ca8c741e94fa" providerId="ADAL" clId="{FDCD125C-A861-41E2-84D0-07D823FFE588}" dt="2023-04-20T16:17:54.702" v="5901" actId="20577"/>
          <ac:spMkLst>
            <pc:docMk/>
            <pc:sldMk cId="906092543" sldId="1583"/>
            <ac:spMk id="2" creationId="{C6876D29-9EA3-8B95-E16D-E1F006D04CCB}"/>
          </ac:spMkLst>
        </pc:spChg>
        <pc:spChg chg="mod">
          <ac:chgData name="Patterson, Thomas E." userId="ee5ec556-6eac-4717-81d1-ca8c741e94fa" providerId="ADAL" clId="{FDCD125C-A861-41E2-84D0-07D823FFE588}" dt="2023-04-20T16:17:42.046" v="5895" actId="14100"/>
          <ac:spMkLst>
            <pc:docMk/>
            <pc:sldMk cId="906092543" sldId="1583"/>
            <ac:spMk id="3" creationId="{D194C317-BA44-106F-0BDF-2030BAF3B623}"/>
          </ac:spMkLst>
        </pc:spChg>
      </pc:sldChg>
      <pc:sldChg chg="new del">
        <pc:chgData name="Patterson, Thomas E." userId="ee5ec556-6eac-4717-81d1-ca8c741e94fa" providerId="ADAL" clId="{FDCD125C-A861-41E2-84D0-07D823FFE588}" dt="2023-04-20T16:25:50.556" v="6248" actId="2696"/>
        <pc:sldMkLst>
          <pc:docMk/>
          <pc:sldMk cId="3932026260" sldId="1584"/>
        </pc:sldMkLst>
      </pc:sldChg>
      <pc:sldChg chg="modSp new mod">
        <pc:chgData name="Patterson, Thomas E." userId="ee5ec556-6eac-4717-81d1-ca8c741e94fa" providerId="ADAL" clId="{FDCD125C-A861-41E2-84D0-07D823FFE588}" dt="2023-04-20T16:23:30.471" v="6136" actId="20577"/>
        <pc:sldMkLst>
          <pc:docMk/>
          <pc:sldMk cId="501557225" sldId="1585"/>
        </pc:sldMkLst>
        <pc:spChg chg="mod">
          <ac:chgData name="Patterson, Thomas E." userId="ee5ec556-6eac-4717-81d1-ca8c741e94fa" providerId="ADAL" clId="{FDCD125C-A861-41E2-84D0-07D823FFE588}" dt="2023-04-20T16:20:54.418" v="5950" actId="20577"/>
          <ac:spMkLst>
            <pc:docMk/>
            <pc:sldMk cId="501557225" sldId="1585"/>
            <ac:spMk id="2" creationId="{B032C284-8C38-1356-1D49-15BE7006659E}"/>
          </ac:spMkLst>
        </pc:spChg>
        <pc:spChg chg="mod">
          <ac:chgData name="Patterson, Thomas E." userId="ee5ec556-6eac-4717-81d1-ca8c741e94fa" providerId="ADAL" clId="{FDCD125C-A861-41E2-84D0-07D823FFE588}" dt="2023-04-20T16:23:30.471" v="6136" actId="20577"/>
          <ac:spMkLst>
            <pc:docMk/>
            <pc:sldMk cId="501557225" sldId="1585"/>
            <ac:spMk id="3" creationId="{50BB5D28-B59B-93DD-A910-AB3F4E5AD405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6:26:48.383" v="6299" actId="20577"/>
        <pc:sldMkLst>
          <pc:docMk/>
          <pc:sldMk cId="1205064768" sldId="1586"/>
        </pc:sldMkLst>
        <pc:spChg chg="mod">
          <ac:chgData name="Patterson, Thomas E." userId="ee5ec556-6eac-4717-81d1-ca8c741e94fa" providerId="ADAL" clId="{FDCD125C-A861-41E2-84D0-07D823FFE588}" dt="2023-04-20T16:26:48.383" v="6299" actId="20577"/>
          <ac:spMkLst>
            <pc:docMk/>
            <pc:sldMk cId="1205064768" sldId="1586"/>
            <ac:spMk id="2" creationId="{0B55BE12-AB2C-226C-F0B9-40146FE3AC19}"/>
          </ac:spMkLst>
        </pc:spChg>
      </pc:sldChg>
      <pc:sldChg chg="addSp delSp modSp new mod">
        <pc:chgData name="Patterson, Thomas E." userId="ee5ec556-6eac-4717-81d1-ca8c741e94fa" providerId="ADAL" clId="{FDCD125C-A861-41E2-84D0-07D823FFE588}" dt="2023-04-20T16:39:24.285" v="6389" actId="113"/>
        <pc:sldMkLst>
          <pc:docMk/>
          <pc:sldMk cId="467656949" sldId="1587"/>
        </pc:sldMkLst>
        <pc:spChg chg="mod">
          <ac:chgData name="Patterson, Thomas E." userId="ee5ec556-6eac-4717-81d1-ca8c741e94fa" providerId="ADAL" clId="{FDCD125C-A861-41E2-84D0-07D823FFE588}" dt="2023-04-20T16:31:19.801" v="6332" actId="122"/>
          <ac:spMkLst>
            <pc:docMk/>
            <pc:sldMk cId="467656949" sldId="1587"/>
            <ac:spMk id="2" creationId="{C81F159C-49A8-608F-5021-EBC0FA9EB10C}"/>
          </ac:spMkLst>
        </pc:spChg>
        <pc:spChg chg="del">
          <ac:chgData name="Patterson, Thomas E." userId="ee5ec556-6eac-4717-81d1-ca8c741e94fa" providerId="ADAL" clId="{FDCD125C-A861-41E2-84D0-07D823FFE588}" dt="2023-04-20T16:33:35.849" v="6334" actId="1957"/>
          <ac:spMkLst>
            <pc:docMk/>
            <pc:sldMk cId="467656949" sldId="1587"/>
            <ac:spMk id="3" creationId="{9B2BC7F8-233B-08AD-BCF9-05279F66997C}"/>
          </ac:spMkLst>
        </pc:spChg>
        <pc:graphicFrameChg chg="add mod">
          <ac:chgData name="Patterson, Thomas E." userId="ee5ec556-6eac-4717-81d1-ca8c741e94fa" providerId="ADAL" clId="{FDCD125C-A861-41E2-84D0-07D823FFE588}" dt="2023-04-20T16:39:24.285" v="6389" actId="113"/>
          <ac:graphicFrameMkLst>
            <pc:docMk/>
            <pc:sldMk cId="467656949" sldId="1587"/>
            <ac:graphicFrameMk id="6" creationId="{4FB8E232-3677-A793-168F-4F931CDD5AE8}"/>
          </ac:graphicFrameMkLst>
        </pc:graphicFrameChg>
      </pc:sldChg>
      <pc:sldChg chg="new del">
        <pc:chgData name="Patterson, Thomas E." userId="ee5ec556-6eac-4717-81d1-ca8c741e94fa" providerId="ADAL" clId="{FDCD125C-A861-41E2-84D0-07D823FFE588}" dt="2023-04-20T16:42:51.647" v="6392" actId="2696"/>
        <pc:sldMkLst>
          <pc:docMk/>
          <pc:sldMk cId="1180009081" sldId="1588"/>
        </pc:sldMkLst>
      </pc:sldChg>
      <pc:sldChg chg="modSp new mod">
        <pc:chgData name="Patterson, Thomas E." userId="ee5ec556-6eac-4717-81d1-ca8c741e94fa" providerId="ADAL" clId="{FDCD125C-A861-41E2-84D0-07D823FFE588}" dt="2023-04-20T17:41:16.771" v="8654" actId="20577"/>
        <pc:sldMkLst>
          <pc:docMk/>
          <pc:sldMk cId="1635730541" sldId="1589"/>
        </pc:sldMkLst>
        <pc:spChg chg="mod">
          <ac:chgData name="Patterson, Thomas E." userId="ee5ec556-6eac-4717-81d1-ca8c741e94fa" providerId="ADAL" clId="{FDCD125C-A861-41E2-84D0-07D823FFE588}" dt="2023-04-20T17:40:53.634" v="8635" actId="6549"/>
          <ac:spMkLst>
            <pc:docMk/>
            <pc:sldMk cId="1635730541" sldId="1589"/>
            <ac:spMk id="2" creationId="{EFE92C79-6A3D-39A8-E665-88AA9371362E}"/>
          </ac:spMkLst>
        </pc:spChg>
        <pc:spChg chg="mod">
          <ac:chgData name="Patterson, Thomas E." userId="ee5ec556-6eac-4717-81d1-ca8c741e94fa" providerId="ADAL" clId="{FDCD125C-A861-41E2-84D0-07D823FFE588}" dt="2023-04-20T17:41:16.771" v="8654" actId="20577"/>
          <ac:spMkLst>
            <pc:docMk/>
            <pc:sldMk cId="1635730541" sldId="1589"/>
            <ac:spMk id="3" creationId="{246E7926-4F9A-025A-1E12-C89F299DE2D6}"/>
          </ac:spMkLst>
        </pc:spChg>
      </pc:sldChg>
      <pc:sldChg chg="modSp new mod">
        <pc:chgData name="Patterson, Thomas E." userId="ee5ec556-6eac-4717-81d1-ca8c741e94fa" providerId="ADAL" clId="{FDCD125C-A861-41E2-84D0-07D823FFE588}" dt="2023-04-20T16:50:24.978" v="6872" actId="20577"/>
        <pc:sldMkLst>
          <pc:docMk/>
          <pc:sldMk cId="4016071332" sldId="1590"/>
        </pc:sldMkLst>
        <pc:spChg chg="mod">
          <ac:chgData name="Patterson, Thomas E." userId="ee5ec556-6eac-4717-81d1-ca8c741e94fa" providerId="ADAL" clId="{FDCD125C-A861-41E2-84D0-07D823FFE588}" dt="2023-04-20T16:47:13.336" v="6701" actId="122"/>
          <ac:spMkLst>
            <pc:docMk/>
            <pc:sldMk cId="4016071332" sldId="1590"/>
            <ac:spMk id="2" creationId="{2E2EA41A-77EC-3CEC-C670-10FFDC52A840}"/>
          </ac:spMkLst>
        </pc:spChg>
        <pc:spChg chg="mod">
          <ac:chgData name="Patterson, Thomas E." userId="ee5ec556-6eac-4717-81d1-ca8c741e94fa" providerId="ADAL" clId="{FDCD125C-A861-41E2-84D0-07D823FFE588}" dt="2023-04-20T16:50:24.978" v="6872" actId="20577"/>
          <ac:spMkLst>
            <pc:docMk/>
            <pc:sldMk cId="4016071332" sldId="1590"/>
            <ac:spMk id="3" creationId="{B709E206-5866-7554-130F-3860645F48AF}"/>
          </ac:spMkLst>
        </pc:spChg>
      </pc:sldChg>
      <pc:sldChg chg="addSp delSp modSp new mod">
        <pc:chgData name="Patterson, Thomas E." userId="ee5ec556-6eac-4717-81d1-ca8c741e94fa" providerId="ADAL" clId="{FDCD125C-A861-41E2-84D0-07D823FFE588}" dt="2023-04-20T16:53:35.321" v="7003" actId="21"/>
        <pc:sldMkLst>
          <pc:docMk/>
          <pc:sldMk cId="1291699221" sldId="1591"/>
        </pc:sldMkLst>
        <pc:spChg chg="mod">
          <ac:chgData name="Patterson, Thomas E." userId="ee5ec556-6eac-4717-81d1-ca8c741e94fa" providerId="ADAL" clId="{FDCD125C-A861-41E2-84D0-07D823FFE588}" dt="2023-04-20T16:51:20.038" v="6957" actId="122"/>
          <ac:spMkLst>
            <pc:docMk/>
            <pc:sldMk cId="1291699221" sldId="1591"/>
            <ac:spMk id="2" creationId="{082F7055-B26E-95EA-5516-D534FF7C1808}"/>
          </ac:spMkLst>
        </pc:spChg>
        <pc:spChg chg="del">
          <ac:chgData name="Patterson, Thomas E." userId="ee5ec556-6eac-4717-81d1-ca8c741e94fa" providerId="ADAL" clId="{FDCD125C-A861-41E2-84D0-07D823FFE588}" dt="2023-04-20T16:51:30.741" v="6959" actId="1957"/>
          <ac:spMkLst>
            <pc:docMk/>
            <pc:sldMk cId="1291699221" sldId="1591"/>
            <ac:spMk id="3" creationId="{A178F53B-0817-69D4-E593-1ED67C4014CE}"/>
          </ac:spMkLst>
        </pc:spChg>
        <pc:spChg chg="add del mod">
          <ac:chgData name="Patterson, Thomas E." userId="ee5ec556-6eac-4717-81d1-ca8c741e94fa" providerId="ADAL" clId="{FDCD125C-A861-41E2-84D0-07D823FFE588}" dt="2023-04-20T16:53:35.321" v="7003" actId="21"/>
          <ac:spMkLst>
            <pc:docMk/>
            <pc:sldMk cId="1291699221" sldId="1591"/>
            <ac:spMk id="8" creationId="{30B34F75-B171-363C-0579-D841CA324E74}"/>
          </ac:spMkLst>
        </pc:spChg>
        <pc:graphicFrameChg chg="add del mod">
          <ac:chgData name="Patterson, Thomas E." userId="ee5ec556-6eac-4717-81d1-ca8c741e94fa" providerId="ADAL" clId="{FDCD125C-A861-41E2-84D0-07D823FFE588}" dt="2023-04-20T16:53:35.321" v="7003" actId="21"/>
          <ac:graphicFrameMkLst>
            <pc:docMk/>
            <pc:sldMk cId="1291699221" sldId="1591"/>
            <ac:graphicFrameMk id="6" creationId="{6A5A15DA-A2D1-0319-C7E9-B583A3FA1D72}"/>
          </ac:graphicFrameMkLst>
        </pc:graphicFrameChg>
      </pc:sldChg>
      <pc:sldChg chg="addSp modSp add mod">
        <pc:chgData name="Patterson, Thomas E." userId="ee5ec556-6eac-4717-81d1-ca8c741e94fa" providerId="ADAL" clId="{FDCD125C-A861-41E2-84D0-07D823FFE588}" dt="2023-04-20T16:57:49.873" v="7076" actId="20577"/>
        <pc:sldMkLst>
          <pc:docMk/>
          <pc:sldMk cId="3114814403" sldId="1592"/>
        </pc:sldMkLst>
        <pc:spChg chg="mod">
          <ac:chgData name="Patterson, Thomas E." userId="ee5ec556-6eac-4717-81d1-ca8c741e94fa" providerId="ADAL" clId="{FDCD125C-A861-41E2-84D0-07D823FFE588}" dt="2023-04-20T16:57:21.087" v="7045" actId="6549"/>
          <ac:spMkLst>
            <pc:docMk/>
            <pc:sldMk cId="3114814403" sldId="1592"/>
            <ac:spMk id="2" creationId="{082F7055-B26E-95EA-5516-D534FF7C1808}"/>
          </ac:spMkLst>
        </pc:spChg>
        <pc:spChg chg="add mod">
          <ac:chgData name="Patterson, Thomas E." userId="ee5ec556-6eac-4717-81d1-ca8c741e94fa" providerId="ADAL" clId="{FDCD125C-A861-41E2-84D0-07D823FFE588}" dt="2023-04-20T16:57:49.873" v="7076" actId="20577"/>
          <ac:spMkLst>
            <pc:docMk/>
            <pc:sldMk cId="3114814403" sldId="1592"/>
            <ac:spMk id="3" creationId="{F9E08DDD-6017-691E-8BF8-A1D2733C02CC}"/>
          </ac:spMkLst>
        </pc:spChg>
      </pc:sldChg>
      <pc:sldChg chg="modSp add mod">
        <pc:chgData name="Patterson, Thomas E." userId="ee5ec556-6eac-4717-81d1-ca8c741e94fa" providerId="ADAL" clId="{FDCD125C-A861-41E2-84D0-07D823FFE588}" dt="2023-04-20T17:26:39.559" v="8135" actId="20577"/>
        <pc:sldMkLst>
          <pc:docMk/>
          <pc:sldMk cId="3185707325" sldId="1593"/>
        </pc:sldMkLst>
        <pc:spChg chg="mod">
          <ac:chgData name="Patterson, Thomas E." userId="ee5ec556-6eac-4717-81d1-ca8c741e94fa" providerId="ADAL" clId="{FDCD125C-A861-41E2-84D0-07D823FFE588}" dt="2023-04-20T17:25:55.285" v="8090" actId="122"/>
          <ac:spMkLst>
            <pc:docMk/>
            <pc:sldMk cId="3185707325" sldId="1593"/>
            <ac:spMk id="2" creationId="{C604623D-8DB8-843A-1A11-C8D52154F9FC}"/>
          </ac:spMkLst>
        </pc:spChg>
        <pc:spChg chg="mod">
          <ac:chgData name="Patterson, Thomas E." userId="ee5ec556-6eac-4717-81d1-ca8c741e94fa" providerId="ADAL" clId="{FDCD125C-A861-41E2-84D0-07D823FFE588}" dt="2023-04-20T17:26:39.559" v="8135" actId="20577"/>
          <ac:spMkLst>
            <pc:docMk/>
            <pc:sldMk cId="3185707325" sldId="1593"/>
            <ac:spMk id="3" creationId="{C8287599-A014-044D-B082-A70D2A824564}"/>
          </ac:spMkLst>
        </pc:spChg>
      </pc:sldChg>
      <pc:sldChg chg="add del">
        <pc:chgData name="Patterson, Thomas E." userId="ee5ec556-6eac-4717-81d1-ca8c741e94fa" providerId="ADAL" clId="{FDCD125C-A861-41E2-84D0-07D823FFE588}" dt="2023-04-20T17:27:26.288" v="8143" actId="2696"/>
        <pc:sldMkLst>
          <pc:docMk/>
          <pc:sldMk cId="1742678102" sldId="1594"/>
        </pc:sldMkLst>
      </pc:sldChg>
      <pc:sldChg chg="modSp new mod">
        <pc:chgData name="Patterson, Thomas E." userId="ee5ec556-6eac-4717-81d1-ca8c741e94fa" providerId="ADAL" clId="{FDCD125C-A861-41E2-84D0-07D823FFE588}" dt="2023-04-20T17:06:53.616" v="7574" actId="20577"/>
        <pc:sldMkLst>
          <pc:docMk/>
          <pc:sldMk cId="3897640390" sldId="1595"/>
        </pc:sldMkLst>
        <pc:spChg chg="mod">
          <ac:chgData name="Patterson, Thomas E." userId="ee5ec556-6eac-4717-81d1-ca8c741e94fa" providerId="ADAL" clId="{FDCD125C-A861-41E2-84D0-07D823FFE588}" dt="2023-04-20T17:01:07.111" v="7111" actId="122"/>
          <ac:spMkLst>
            <pc:docMk/>
            <pc:sldMk cId="3897640390" sldId="1595"/>
            <ac:spMk id="2" creationId="{3808C86C-D73A-D529-085A-E8F72AE498D3}"/>
          </ac:spMkLst>
        </pc:spChg>
        <pc:spChg chg="mod">
          <ac:chgData name="Patterson, Thomas E." userId="ee5ec556-6eac-4717-81d1-ca8c741e94fa" providerId="ADAL" clId="{FDCD125C-A861-41E2-84D0-07D823FFE588}" dt="2023-04-20T17:06:53.616" v="7574" actId="20577"/>
          <ac:spMkLst>
            <pc:docMk/>
            <pc:sldMk cId="3897640390" sldId="1595"/>
            <ac:spMk id="3" creationId="{D585A2A3-CE7C-455D-8684-E248ADDA893A}"/>
          </ac:spMkLst>
        </pc:spChg>
      </pc:sldChg>
      <pc:sldChg chg="modSp new mod">
        <pc:chgData name="Patterson, Thomas E." userId="ee5ec556-6eac-4717-81d1-ca8c741e94fa" providerId="ADAL" clId="{FDCD125C-A861-41E2-84D0-07D823FFE588}" dt="2023-04-20T17:16:25.260" v="7819" actId="14100"/>
        <pc:sldMkLst>
          <pc:docMk/>
          <pc:sldMk cId="1337057136" sldId="1596"/>
        </pc:sldMkLst>
        <pc:spChg chg="mod">
          <ac:chgData name="Patterson, Thomas E." userId="ee5ec556-6eac-4717-81d1-ca8c741e94fa" providerId="ADAL" clId="{FDCD125C-A861-41E2-84D0-07D823FFE588}" dt="2023-04-20T17:12:45.934" v="7726" actId="255"/>
          <ac:spMkLst>
            <pc:docMk/>
            <pc:sldMk cId="1337057136" sldId="1596"/>
            <ac:spMk id="2" creationId="{572C93B2-3462-3023-F586-D2147B5D2397}"/>
          </ac:spMkLst>
        </pc:spChg>
        <pc:spChg chg="mod">
          <ac:chgData name="Patterson, Thomas E." userId="ee5ec556-6eac-4717-81d1-ca8c741e94fa" providerId="ADAL" clId="{FDCD125C-A861-41E2-84D0-07D823FFE588}" dt="2023-04-20T17:16:25.260" v="7819" actId="14100"/>
          <ac:spMkLst>
            <pc:docMk/>
            <pc:sldMk cId="1337057136" sldId="1596"/>
            <ac:spMk id="3" creationId="{5F739151-A795-BE0D-FADB-0AD17F787AC6}"/>
          </ac:spMkLst>
        </pc:spChg>
      </pc:sldChg>
      <pc:sldChg chg="addSp delSp modSp new mod">
        <pc:chgData name="Patterson, Thomas E." userId="ee5ec556-6eac-4717-81d1-ca8c741e94fa" providerId="ADAL" clId="{FDCD125C-A861-41E2-84D0-07D823FFE588}" dt="2023-04-20T17:24:05.757" v="8034" actId="20577"/>
        <pc:sldMkLst>
          <pc:docMk/>
          <pc:sldMk cId="3919511560" sldId="1597"/>
        </pc:sldMkLst>
        <pc:spChg chg="mod">
          <ac:chgData name="Patterson, Thomas E." userId="ee5ec556-6eac-4717-81d1-ca8c741e94fa" providerId="ADAL" clId="{FDCD125C-A861-41E2-84D0-07D823FFE588}" dt="2023-04-20T17:20:16.638" v="7927" actId="122"/>
          <ac:spMkLst>
            <pc:docMk/>
            <pc:sldMk cId="3919511560" sldId="1597"/>
            <ac:spMk id="2" creationId="{4427DDA6-36CA-AB13-952D-575D330AC7C1}"/>
          </ac:spMkLst>
        </pc:spChg>
        <pc:spChg chg="del">
          <ac:chgData name="Patterson, Thomas E." userId="ee5ec556-6eac-4717-81d1-ca8c741e94fa" providerId="ADAL" clId="{FDCD125C-A861-41E2-84D0-07D823FFE588}" dt="2023-04-20T17:20:30.855" v="7929" actId="1957"/>
          <ac:spMkLst>
            <pc:docMk/>
            <pc:sldMk cId="3919511560" sldId="1597"/>
            <ac:spMk id="3" creationId="{27D7FC0C-10D4-4AA8-B2FA-B9ED160128B0}"/>
          </ac:spMkLst>
        </pc:spChg>
        <pc:spChg chg="add mod">
          <ac:chgData name="Patterson, Thomas E." userId="ee5ec556-6eac-4717-81d1-ca8c741e94fa" providerId="ADAL" clId="{FDCD125C-A861-41E2-84D0-07D823FFE588}" dt="2023-04-20T17:24:05.757" v="8034" actId="20577"/>
          <ac:spMkLst>
            <pc:docMk/>
            <pc:sldMk cId="3919511560" sldId="1597"/>
            <ac:spMk id="7" creationId="{E5E7680B-5584-F8FD-2915-D0017101B3E8}"/>
          </ac:spMkLst>
        </pc:spChg>
        <pc:graphicFrameChg chg="add mod">
          <ac:chgData name="Patterson, Thomas E." userId="ee5ec556-6eac-4717-81d1-ca8c741e94fa" providerId="ADAL" clId="{FDCD125C-A861-41E2-84D0-07D823FFE588}" dt="2023-04-20T17:22:58.956" v="7948"/>
          <ac:graphicFrameMkLst>
            <pc:docMk/>
            <pc:sldMk cId="3919511560" sldId="1597"/>
            <ac:graphicFrameMk id="6" creationId="{240B45A9-98DF-7ACD-BF00-DB6533AFC6B0}"/>
          </ac:graphicFrameMkLst>
        </pc:graphicFrameChg>
      </pc:sldChg>
      <pc:sldChg chg="modSp new mod">
        <pc:chgData name="Patterson, Thomas E." userId="ee5ec556-6eac-4717-81d1-ca8c741e94fa" providerId="ADAL" clId="{FDCD125C-A861-41E2-84D0-07D823FFE588}" dt="2023-04-20T17:48:30.399" v="8710" actId="20577"/>
        <pc:sldMkLst>
          <pc:docMk/>
          <pc:sldMk cId="1012953481" sldId="1598"/>
        </pc:sldMkLst>
        <pc:spChg chg="mod">
          <ac:chgData name="Patterson, Thomas E." userId="ee5ec556-6eac-4717-81d1-ca8c741e94fa" providerId="ADAL" clId="{FDCD125C-A861-41E2-84D0-07D823FFE588}" dt="2023-04-20T17:48:30.399" v="8710" actId="20577"/>
          <ac:spMkLst>
            <pc:docMk/>
            <pc:sldMk cId="1012953481" sldId="1598"/>
            <ac:spMk id="3" creationId="{4BE4B00A-F137-6E43-F43E-12CCBAD3994E}"/>
          </ac:spMkLst>
        </pc:spChg>
      </pc:sldChg>
      <pc:sldChg chg="addSp delSp modSp new mod">
        <pc:chgData name="Patterson, Thomas E." userId="ee5ec556-6eac-4717-81d1-ca8c741e94fa" providerId="ADAL" clId="{FDCD125C-A861-41E2-84D0-07D823FFE588}" dt="2023-04-20T17:51:24.681" v="8724" actId="14100"/>
        <pc:sldMkLst>
          <pc:docMk/>
          <pc:sldMk cId="3899690100" sldId="1599"/>
        </pc:sldMkLst>
        <pc:spChg chg="del">
          <ac:chgData name="Patterson, Thomas E." userId="ee5ec556-6eac-4717-81d1-ca8c741e94fa" providerId="ADAL" clId="{FDCD125C-A861-41E2-84D0-07D823FFE588}" dt="2023-04-20T17:51:02.547" v="8719"/>
          <ac:spMkLst>
            <pc:docMk/>
            <pc:sldMk cId="3899690100" sldId="1599"/>
            <ac:spMk id="2" creationId="{19AD1653-7127-9B06-CB4B-16DF933FCEE9}"/>
          </ac:spMkLst>
        </pc:spChg>
        <pc:picChg chg="add mod">
          <ac:chgData name="Patterson, Thomas E." userId="ee5ec556-6eac-4717-81d1-ca8c741e94fa" providerId="ADAL" clId="{FDCD125C-A861-41E2-84D0-07D823FFE588}" dt="2023-04-20T17:51:24.681" v="8724" actId="14100"/>
          <ac:picMkLst>
            <pc:docMk/>
            <pc:sldMk cId="3899690100" sldId="1599"/>
            <ac:picMk id="4" creationId="{EADEE494-52BD-C6A8-6514-12D5236CA69E}"/>
          </ac:picMkLst>
        </pc:picChg>
      </pc:sldChg>
      <pc:sldChg chg="add">
        <pc:chgData name="Patterson, Thomas E." userId="ee5ec556-6eac-4717-81d1-ca8c741e94fa" providerId="ADAL" clId="{FDCD125C-A861-41E2-84D0-07D823FFE588}" dt="2023-04-20T17:51:33.937" v="8725"/>
        <pc:sldMkLst>
          <pc:docMk/>
          <pc:sldMk cId="3275488439" sldId="1600"/>
        </pc:sldMkLst>
      </pc:sldChg>
      <pc:sldMasterChg chg="del delSldLayout">
        <pc:chgData name="Patterson, Thomas E." userId="ee5ec556-6eac-4717-81d1-ca8c741e94fa" providerId="ADAL" clId="{FDCD125C-A861-41E2-84D0-07D823FFE588}" dt="2023-04-20T12:46:18.377" v="3247" actId="2696"/>
        <pc:sldMasterMkLst>
          <pc:docMk/>
          <pc:sldMasterMk cId="131495707" sldId="2147483684"/>
        </pc:sldMasterMkLst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215041215" sldId="2147483685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2349056984" sldId="2147483686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072015347" sldId="2147483687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1445203103" sldId="2147483688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035337453" sldId="2147483689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706943257" sldId="2147483690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150099515" sldId="2147483691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728963464" sldId="2147483692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1884484794" sldId="2147483693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2652901639" sldId="2147483694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354392293" sldId="2147483695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1964448631" sldId="2147483696"/>
          </pc:sldLayoutMkLst>
        </pc:sldLayoutChg>
        <pc:sldLayoutChg chg="del">
          <pc:chgData name="Patterson, Thomas E." userId="ee5ec556-6eac-4717-81d1-ca8c741e94fa" providerId="ADAL" clId="{FDCD125C-A861-41E2-84D0-07D823FFE588}" dt="2023-04-20T12:46:18.377" v="3247" actId="2696"/>
          <pc:sldLayoutMkLst>
            <pc:docMk/>
            <pc:sldMasterMk cId="131495707" sldId="2147483684"/>
            <pc:sldLayoutMk cId="3521251249" sldId="2147483697"/>
          </pc:sldLayoutMkLst>
        </pc:sldLayoutChg>
      </pc:sldMasterChg>
      <pc:sldMasterChg chg="del delSldLayout">
        <pc:chgData name="Patterson, Thomas E." userId="ee5ec556-6eac-4717-81d1-ca8c741e94fa" providerId="ADAL" clId="{FDCD125C-A861-41E2-84D0-07D823FFE588}" dt="2023-04-20T13:35:43.894" v="4125" actId="2696"/>
        <pc:sldMasterMkLst>
          <pc:docMk/>
          <pc:sldMasterMk cId="246368563" sldId="2147483684"/>
        </pc:sldMasterMkLst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3197414047" sldId="2147483685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1659337571" sldId="2147483686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2583810204" sldId="2147483687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109262036" sldId="2147483688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3061244670" sldId="2147483689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1104405237" sldId="2147483690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1281890522" sldId="2147483691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1429206847" sldId="2147483692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3515631432" sldId="2147483693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3721619330" sldId="2147483694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404113445" sldId="2147483695"/>
          </pc:sldLayoutMkLst>
        </pc:sldLayoutChg>
        <pc:sldLayoutChg chg="del">
          <pc:chgData name="Patterson, Thomas E." userId="ee5ec556-6eac-4717-81d1-ca8c741e94fa" providerId="ADAL" clId="{FDCD125C-A861-41E2-84D0-07D823FFE588}" dt="2023-04-20T13:35:43.894" v="4125" actId="2696"/>
          <pc:sldLayoutMkLst>
            <pc:docMk/>
            <pc:sldMasterMk cId="246368563" sldId="2147483684"/>
            <pc:sldLayoutMk cId="2146321479" sldId="2147483696"/>
          </pc:sldLayoutMkLst>
        </pc:sldLayoutChg>
      </pc:sldMasterChg>
      <pc:sldMasterChg chg="del delSldLayout">
        <pc:chgData name="Patterson, Thomas E." userId="ee5ec556-6eac-4717-81d1-ca8c741e94fa" providerId="ADAL" clId="{FDCD125C-A861-41E2-84D0-07D823FFE588}" dt="2023-04-19T22:35:14.108" v="0" actId="2696"/>
        <pc:sldMasterMkLst>
          <pc:docMk/>
          <pc:sldMasterMk cId="249461524" sldId="2147483684"/>
        </pc:sldMasterMkLst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660676660" sldId="2147483685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1897789669" sldId="2147483686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3618198861" sldId="2147483687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1310879032" sldId="2147483688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1073562867" sldId="2147483689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1006705100" sldId="2147483690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4008934897" sldId="2147483691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3755653853" sldId="2147483692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3060533494" sldId="2147483693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3831297425" sldId="2147483694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913460861" sldId="2147483695"/>
          </pc:sldLayoutMkLst>
        </pc:sldLayoutChg>
        <pc:sldLayoutChg chg="del">
          <pc:chgData name="Patterson, Thomas E." userId="ee5ec556-6eac-4717-81d1-ca8c741e94fa" providerId="ADAL" clId="{FDCD125C-A861-41E2-84D0-07D823FFE588}" dt="2023-04-19T22:35:14.108" v="0" actId="2696"/>
          <pc:sldLayoutMkLst>
            <pc:docMk/>
            <pc:sldMasterMk cId="249461524" sldId="2147483684"/>
            <pc:sldLayoutMk cId="2823820460" sldId="2147483696"/>
          </pc:sldLayoutMkLst>
        </pc:sldLayoutChg>
      </pc:sldMasterChg>
    </pc:docChg>
  </pc:docChgLst>
  <pc:docChgLst>
    <pc:chgData name="Patterson, Thomas E." userId="ee5ec556-6eac-4717-81d1-ca8c741e94fa" providerId="ADAL" clId="{15B9EFA1-9C75-4E60-B9D3-9099A85D97DA}"/>
    <pc:docChg chg="undo custSel addSld delSld modSld">
      <pc:chgData name="Patterson, Thomas E." userId="ee5ec556-6eac-4717-81d1-ca8c741e94fa" providerId="ADAL" clId="{15B9EFA1-9C75-4E60-B9D3-9099A85D97DA}" dt="2023-04-24T12:07:29.521" v="64" actId="6549"/>
      <pc:docMkLst>
        <pc:docMk/>
      </pc:docMkLst>
      <pc:sldChg chg="addSp modSp add del mod">
        <pc:chgData name="Patterson, Thomas E." userId="ee5ec556-6eac-4717-81d1-ca8c741e94fa" providerId="ADAL" clId="{15B9EFA1-9C75-4E60-B9D3-9099A85D97DA}" dt="2023-04-24T12:07:29.521" v="64" actId="6549"/>
        <pc:sldMkLst>
          <pc:docMk/>
          <pc:sldMk cId="2308061403" sldId="1599"/>
        </pc:sldMkLst>
        <pc:spChg chg="add mod">
          <ac:chgData name="Patterson, Thomas E." userId="ee5ec556-6eac-4717-81d1-ca8c741e94fa" providerId="ADAL" clId="{15B9EFA1-9C75-4E60-B9D3-9099A85D97DA}" dt="2023-04-24T12:07:29.521" v="64" actId="6549"/>
          <ac:spMkLst>
            <pc:docMk/>
            <pc:sldMk cId="2308061403" sldId="1599"/>
            <ac:spMk id="2" creationId="{84DEAD2C-61B9-96B1-C03C-D7FB5B741E04}"/>
          </ac:spMkLst>
        </pc:spChg>
      </pc:sldChg>
      <pc:sldChg chg="add del">
        <pc:chgData name="Patterson, Thomas E." userId="ee5ec556-6eac-4717-81d1-ca8c741e94fa" providerId="ADAL" clId="{15B9EFA1-9C75-4E60-B9D3-9099A85D97DA}" dt="2023-04-24T12:03:27.115" v="2" actId="2696"/>
        <pc:sldMkLst>
          <pc:docMk/>
          <pc:sldMk cId="3899690100" sldId="1599"/>
        </pc:sldMkLst>
      </pc:sldChg>
      <pc:sldChg chg="add del">
        <pc:chgData name="Patterson, Thomas E." userId="ee5ec556-6eac-4717-81d1-ca8c741e94fa" providerId="ADAL" clId="{15B9EFA1-9C75-4E60-B9D3-9099A85D97DA}" dt="2023-04-24T12:03:50.426" v="6" actId="2696"/>
        <pc:sldMkLst>
          <pc:docMk/>
          <pc:sldMk cId="1119643635" sldId="1600"/>
        </pc:sldMkLst>
      </pc:sldChg>
      <pc:sldChg chg="add del">
        <pc:chgData name="Patterson, Thomas E." userId="ee5ec556-6eac-4717-81d1-ca8c741e94fa" providerId="ADAL" clId="{15B9EFA1-9C75-4E60-B9D3-9099A85D97DA}" dt="2023-04-24T12:03:27.115" v="2" actId="2696"/>
        <pc:sldMkLst>
          <pc:docMk/>
          <pc:sldMk cId="3275488439" sldId="1600"/>
        </pc:sldMkLst>
      </pc:sldChg>
      <pc:sldMasterChg chg="addSldLayout delSldLayout">
        <pc:chgData name="Patterson, Thomas E." userId="ee5ec556-6eac-4717-81d1-ca8c741e94fa" providerId="ADAL" clId="{15B9EFA1-9C75-4E60-B9D3-9099A85D97DA}" dt="2023-04-24T12:03:45.204" v="5" actId="2696"/>
        <pc:sldMasterMkLst>
          <pc:docMk/>
          <pc:sldMasterMk cId="0" sldId="2147483672"/>
        </pc:sldMasterMkLst>
        <pc:sldLayoutChg chg="add del">
          <pc:chgData name="Patterson, Thomas E." userId="ee5ec556-6eac-4717-81d1-ca8c741e94fa" providerId="ADAL" clId="{15B9EFA1-9C75-4E60-B9D3-9099A85D97DA}" dt="2023-04-24T12:03:27.115" v="2" actId="2696"/>
          <pc:sldLayoutMkLst>
            <pc:docMk/>
            <pc:sldMasterMk cId="0" sldId="2147483672"/>
            <pc:sldLayoutMk cId="2074319399" sldId="2147483684"/>
          </pc:sldLayoutMkLst>
        </pc:sldLayoutChg>
        <pc:sldLayoutChg chg="add del">
          <pc:chgData name="Patterson, Thomas E." userId="ee5ec556-6eac-4717-81d1-ca8c741e94fa" providerId="ADAL" clId="{15B9EFA1-9C75-4E60-B9D3-9099A85D97DA}" dt="2023-04-24T12:03:45.204" v="5" actId="2696"/>
          <pc:sldLayoutMkLst>
            <pc:docMk/>
            <pc:sldMasterMk cId="0" sldId="2147483672"/>
            <pc:sldLayoutMk cId="4051259603" sldId="214748368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5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6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correlation coefficient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cat>
            <c:numRef>
              <c:f>Sheet1!$A$2:$A$15</c:f>
              <c:numCache>
                <c:formatCode>General</c:formatCode>
                <c:ptCount val="14"/>
                <c:pt idx="0">
                  <c:v>1956</c:v>
                </c:pt>
                <c:pt idx="1">
                  <c:v>60</c:v>
                </c:pt>
                <c:pt idx="2">
                  <c:v>64</c:v>
                </c:pt>
                <c:pt idx="3">
                  <c:v>68</c:v>
                </c:pt>
                <c:pt idx="4">
                  <c:v>72</c:v>
                </c:pt>
                <c:pt idx="5">
                  <c:v>76</c:v>
                </c:pt>
                <c:pt idx="6">
                  <c:v>80</c:v>
                </c:pt>
                <c:pt idx="7">
                  <c:v>84</c:v>
                </c:pt>
                <c:pt idx="8">
                  <c:v>88</c:v>
                </c:pt>
                <c:pt idx="9">
                  <c:v>92</c:v>
                </c:pt>
                <c:pt idx="10">
                  <c:v>96</c:v>
                </c:pt>
                <c:pt idx="11">
                  <c:v>2000</c:v>
                </c:pt>
                <c:pt idx="12">
                  <c:v>4</c:v>
                </c:pt>
                <c:pt idx="13">
                  <c:v>8</c:v>
                </c:pt>
              </c:numCache>
            </c:num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0.03</c:v>
                </c:pt>
                <c:pt idx="1">
                  <c:v>0.02</c:v>
                </c:pt>
                <c:pt idx="2">
                  <c:v>-0.02</c:v>
                </c:pt>
                <c:pt idx="3">
                  <c:v>-0.02</c:v>
                </c:pt>
                <c:pt idx="4">
                  <c:v>0.01</c:v>
                </c:pt>
                <c:pt idx="5">
                  <c:v>0.04</c:v>
                </c:pt>
                <c:pt idx="6">
                  <c:v>0.04</c:v>
                </c:pt>
                <c:pt idx="7">
                  <c:v>0.06</c:v>
                </c:pt>
                <c:pt idx="8">
                  <c:v>0.04</c:v>
                </c:pt>
                <c:pt idx="9">
                  <c:v>0.04</c:v>
                </c:pt>
                <c:pt idx="10">
                  <c:v>7.4999999999999997E-2</c:v>
                </c:pt>
                <c:pt idx="11">
                  <c:v>0.13500000000000001</c:v>
                </c:pt>
                <c:pt idx="12">
                  <c:v>0.15</c:v>
                </c:pt>
                <c:pt idx="13">
                  <c:v>0.16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3B-4709-97CD-B8FFB7883C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873600"/>
        <c:axId val="149549824"/>
      </c:lineChart>
      <c:catAx>
        <c:axId val="1488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49549824"/>
        <c:crosses val="autoZero"/>
        <c:auto val="1"/>
        <c:lblAlgn val="ctr"/>
        <c:lblOffset val="100"/>
        <c:noMultiLvlLbl val="0"/>
      </c:catAx>
      <c:valAx>
        <c:axId val="149549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8736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rgbClr val="002060"/>
          </a:solidFill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Average House Majority (number</a:t>
            </a:r>
            <a:r>
              <a:rPr lang="en-US" dirty="0"/>
              <a:t>)</a:t>
            </a:r>
          </a:p>
        </c:rich>
      </c:tx>
      <c:layout>
        <c:manualLayout>
          <c:xMode val="edge"/>
          <c:yMode val="edge"/>
          <c:x val="0.2617822118159524"/>
          <c:y val="7.125155659404543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020898079819569E-2"/>
          <c:y val="0.18763396134193497"/>
          <c:w val="0.96995820384036091"/>
          <c:h val="0.6957558533434260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House Majority (number)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1899-1920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114</c:v>
                </c:pt>
                <c:pt idx="2">
                  <c:v>45</c:v>
                </c:pt>
                <c:pt idx="3">
                  <c:v>105</c:v>
                </c:pt>
                <c:pt idx="4">
                  <c:v>68</c:v>
                </c:pt>
                <c:pt idx="5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11-400D-9061-5D29B2F7663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4556672"/>
        <c:axId val="194558208"/>
      </c:lineChart>
      <c:catAx>
        <c:axId val="194556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194558208"/>
        <c:crosses val="autoZero"/>
        <c:auto val="1"/>
        <c:lblAlgn val="ctr"/>
        <c:lblOffset val="100"/>
        <c:noMultiLvlLbl val="0"/>
      </c:catAx>
      <c:valAx>
        <c:axId val="194558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4556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="0" dirty="0"/>
              <a:t>Average Senate Majority (number)</a:t>
            </a:r>
          </a:p>
        </c:rich>
      </c:tx>
      <c:layout>
        <c:manualLayout>
          <c:xMode val="edge"/>
          <c:yMode val="edge"/>
          <c:x val="0.26625167180072629"/>
          <c:y val="2.89308150311758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4620897501228962E-2"/>
          <c:y val="0.17021456413676941"/>
          <c:w val="0.97075820499754206"/>
          <c:h val="0.7114151200640214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Senate Majority (number)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1899-1920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20.399999999999999</c:v>
                </c:pt>
                <c:pt idx="1">
                  <c:v>23.5</c:v>
                </c:pt>
                <c:pt idx="2">
                  <c:v>12.7</c:v>
                </c:pt>
                <c:pt idx="3">
                  <c:v>23.6</c:v>
                </c:pt>
                <c:pt idx="4">
                  <c:v>10.7</c:v>
                </c:pt>
                <c:pt idx="5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52-48C3-A2BA-6857F4CF5E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978368"/>
        <c:axId val="195979904"/>
      </c:lineChart>
      <c:catAx>
        <c:axId val="195978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195979904"/>
        <c:crosses val="autoZero"/>
        <c:auto val="1"/>
        <c:lblAlgn val="ctr"/>
        <c:lblOffset val="100"/>
        <c:noMultiLvlLbl val="0"/>
      </c:catAx>
      <c:valAx>
        <c:axId val="195979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959783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400" b="0"/>
              <a:t>percentage of officeholders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State house members</c:v>
                </c:pt>
                <c:pt idx="1">
                  <c:v>State senators</c:v>
                </c:pt>
                <c:pt idx="2">
                  <c:v>State Atty General</c:v>
                </c:pt>
                <c:pt idx="3">
                  <c:v>Governor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44</c:v>
                </c:pt>
                <c:pt idx="2">
                  <c:v>46</c:v>
                </c:pt>
                <c:pt idx="3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FF-476F-AEB3-088959B369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State house members</c:v>
                </c:pt>
                <c:pt idx="1">
                  <c:v>State senators</c:v>
                </c:pt>
                <c:pt idx="2">
                  <c:v>State Atty General</c:v>
                </c:pt>
                <c:pt idx="3">
                  <c:v>Governor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55</c:v>
                </c:pt>
                <c:pt idx="1">
                  <c:v>56</c:v>
                </c:pt>
                <c:pt idx="2">
                  <c:v>54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FF-476F-AEB3-088959B36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66007128"/>
        <c:axId val="866011088"/>
      </c:barChart>
      <c:catAx>
        <c:axId val="866007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6011088"/>
        <c:crosses val="autoZero"/>
        <c:auto val="1"/>
        <c:lblAlgn val="ctr"/>
        <c:lblOffset val="100"/>
        <c:noMultiLvlLbl val="0"/>
      </c:catAx>
      <c:valAx>
        <c:axId val="86601108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66007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b="0"/>
              <a:t>percentage of two-party presidential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"/>
          <c:y val="0.1745421753033205"/>
          <c:w val="1"/>
          <c:h val="0.664849984073864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</c:v>
                </c:pt>
              </c:strCache>
            </c:strRef>
          </c:tx>
          <c:spPr>
            <a:ln w="5715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6231884057971236E-3"/>
                  <c:y val="-4.3779637435657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5C-4F73-98AE-A86D53E2D70F}"/>
                </c:ext>
              </c:extLst>
            </c:dLbl>
            <c:dLbl>
              <c:idx val="1"/>
              <c:layout>
                <c:manualLayout>
                  <c:x val="-2.6570048309178744E-2"/>
                  <c:y val="-8.1721989879894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5C-4F73-98AE-A86D53E2D70F}"/>
                </c:ext>
              </c:extLst>
            </c:dLbl>
            <c:dLbl>
              <c:idx val="2"/>
              <c:layout>
                <c:manualLayout>
                  <c:x val="-1.4492753623188406E-2"/>
                  <c:y val="-4.6698279931368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5C-4F73-98AE-A86D53E2D70F}"/>
                </c:ext>
              </c:extLst>
            </c:dLbl>
            <c:dLbl>
              <c:idx val="3"/>
              <c:layout>
                <c:manualLayout>
                  <c:x val="-8.856580457753038E-17"/>
                  <c:y val="-4.3779637435657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5C-4F73-98AE-A86D53E2D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51</c:v>
                </c:pt>
                <c:pt idx="1">
                  <c:v>55</c:v>
                </c:pt>
                <c:pt idx="2">
                  <c:v>67</c:v>
                </c:pt>
                <c:pt idx="3">
                  <c:v>62</c:v>
                </c:pt>
                <c:pt idx="4">
                  <c:v>60</c:v>
                </c:pt>
                <c:pt idx="5">
                  <c:v>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D5C-4F73-98AE-A86D53E2D70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4154589371980896E-3"/>
                  <c:y val="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5C-4F73-98AE-A86D53E2D70F}"/>
                </c:ext>
              </c:extLst>
            </c:dLbl>
            <c:dLbl>
              <c:idx val="1"/>
              <c:layout>
                <c:manualLayout>
                  <c:x val="-1.6908212560386472E-2"/>
                  <c:y val="6.421013490563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5C-4F73-98AE-A86D53E2D70F}"/>
                </c:ext>
              </c:extLst>
            </c:dLbl>
            <c:dLbl>
              <c:idx val="2"/>
              <c:layout>
                <c:manualLayout>
                  <c:x val="-7.246376811594203E-3"/>
                  <c:y val="-5.8372849914210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5C-4F73-98AE-A86D53E2D70F}"/>
                </c:ext>
              </c:extLst>
            </c:dLbl>
            <c:dLbl>
              <c:idx val="3"/>
              <c:layout>
                <c:manualLayout>
                  <c:x val="-8.856580457753038E-17"/>
                  <c:y val="3.50237099485261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5C-4F73-98AE-A86D53E2D7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2000</c:v>
                </c:pt>
                <c:pt idx="1">
                  <c:v>2004</c:v>
                </c:pt>
                <c:pt idx="2">
                  <c:v>2008</c:v>
                </c:pt>
                <c:pt idx="3">
                  <c:v>2012</c:v>
                </c:pt>
                <c:pt idx="4">
                  <c:v>2016</c:v>
                </c:pt>
                <c:pt idx="5">
                  <c:v>2020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49</c:v>
                </c:pt>
                <c:pt idx="1">
                  <c:v>45</c:v>
                </c:pt>
                <c:pt idx="2">
                  <c:v>33</c:v>
                </c:pt>
                <c:pt idx="3">
                  <c:v>38</c:v>
                </c:pt>
                <c:pt idx="4">
                  <c:v>40</c:v>
                </c:pt>
                <c:pt idx="5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D5C-4F73-98AE-A86D53E2D7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9391680"/>
        <c:axId val="499387760"/>
      </c:lineChart>
      <c:catAx>
        <c:axId val="49939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387760"/>
        <c:crosses val="autoZero"/>
        <c:auto val="1"/>
        <c:lblAlgn val="ctr"/>
        <c:lblOffset val="100"/>
        <c:noMultiLvlLbl val="0"/>
      </c:catAx>
      <c:valAx>
        <c:axId val="499387760"/>
        <c:scaling>
          <c:orientation val="minMax"/>
          <c:min val="30"/>
        </c:scaling>
        <c:delete val="1"/>
        <c:axPos val="l"/>
        <c:numFmt formatCode="General" sourceLinked="1"/>
        <c:majorTickMark val="none"/>
        <c:minorTickMark val="none"/>
        <c:tickLblPos val="nextTo"/>
        <c:crossAx val="499391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rgbClr val="00206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b="0"/>
              <a:t>percentage of two party-presidential vote in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Biden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48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68-401F-A540-5DA367C7173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Trump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ages 45 &amp; over</c:v>
                </c:pt>
                <c:pt idx="1">
                  <c:v>ages 18-44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52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68-401F-A540-5DA367C71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8486088"/>
        <c:axId val="698482808"/>
      </c:barChart>
      <c:catAx>
        <c:axId val="698486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8482808"/>
        <c:crosses val="autoZero"/>
        <c:auto val="1"/>
        <c:lblAlgn val="ctr"/>
        <c:lblOffset val="100"/>
        <c:noMultiLvlLbl val="0"/>
      </c:catAx>
      <c:valAx>
        <c:axId val="69848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848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students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conservative</c:v>
                </c:pt>
                <c:pt idx="1">
                  <c:v>moderate</c:v>
                </c:pt>
                <c:pt idx="2">
                  <c:v>liberal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20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82-4A79-BED0-4A98BED008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1759696"/>
        <c:axId val="1481748896"/>
      </c:barChart>
      <c:catAx>
        <c:axId val="1481759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1748896"/>
        <c:crosses val="autoZero"/>
        <c:auto val="1"/>
        <c:lblAlgn val="ctr"/>
        <c:lblOffset val="100"/>
        <c:noMultiLvlLbl val="0"/>
      </c:catAx>
      <c:valAx>
        <c:axId val="14817488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81759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students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conservative</c:v>
                </c:pt>
                <c:pt idx="1">
                  <c:v>moderate</c:v>
                </c:pt>
                <c:pt idx="2">
                  <c:v>liberal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</c:v>
                </c:pt>
                <c:pt idx="1">
                  <c:v>25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82-4A79-BED0-4A98BED008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1759696"/>
        <c:axId val="1481748896"/>
      </c:barChart>
      <c:catAx>
        <c:axId val="1481759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1748896"/>
        <c:crosses val="autoZero"/>
        <c:auto val="1"/>
        <c:lblAlgn val="ctr"/>
        <c:lblOffset val="100"/>
        <c:noMultiLvlLbl val="0"/>
      </c:catAx>
      <c:valAx>
        <c:axId val="14817488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81759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respondents saying statement is true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 saying statement is true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Harris not a citizen</c:v>
                </c:pt>
                <c:pt idx="1">
                  <c:v>Fauci funded Wuhan</c:v>
                </c:pt>
                <c:pt idx="2">
                  <c:v>Trump had stroke</c:v>
                </c:pt>
                <c:pt idx="3">
                  <c:v>Trump faked Covid</c:v>
                </c:pt>
                <c:pt idx="4">
                  <c:v>CDC faked Covid</c:v>
                </c:pt>
                <c:pt idx="5">
                  <c:v>Vote machines rigged</c:v>
                </c:pt>
                <c:pt idx="6">
                  <c:v>Biden mentally impaired</c:v>
                </c:pt>
                <c:pt idx="7">
                  <c:v>Trump cut soc sec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31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45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7966467976549658"/>
          <c:y val="1.1299435028248588E-2"/>
          <c:w val="0.70164385409767704"/>
          <c:h val="0.93785310734463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82</c:v>
                </c:pt>
                <c:pt idx="1">
                  <c:v>76</c:v>
                </c:pt>
                <c:pt idx="2">
                  <c:v>54</c:v>
                </c:pt>
                <c:pt idx="3">
                  <c:v>38</c:v>
                </c:pt>
                <c:pt idx="4">
                  <c:v>34</c:v>
                </c:pt>
                <c:pt idx="5">
                  <c:v>6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22</c:v>
                </c:pt>
                <c:pt idx="1">
                  <c:v>23</c:v>
                </c:pt>
                <c:pt idx="2">
                  <c:v>19</c:v>
                </c:pt>
                <c:pt idx="3">
                  <c:v>12</c:v>
                </c:pt>
                <c:pt idx="4">
                  <c:v>19</c:v>
                </c:pt>
                <c:pt idx="5">
                  <c:v>46</c:v>
                </c:pt>
                <c:pt idx="6">
                  <c:v>47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8-4538-ABE3-8095E8999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483024691358024"/>
          <c:y val="0.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deaths per 100,000 Americans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Flu</c:v>
                </c:pt>
                <c:pt idx="1">
                  <c:v>COVID-19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</c:v>
                </c:pt>
                <c:pt idx="1">
                  <c:v>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7E-4953-BBCA-6EC75F576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87286224"/>
        <c:axId val="1487279744"/>
      </c:barChart>
      <c:catAx>
        <c:axId val="1487286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7279744"/>
        <c:crosses val="autoZero"/>
        <c:auto val="1"/>
        <c:lblAlgn val="ctr"/>
        <c:lblOffset val="100"/>
        <c:noMultiLvlLbl val="0"/>
      </c:catAx>
      <c:valAx>
        <c:axId val="14872797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48728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Percentage with an favorable opinion of Congress</a:t>
            </a:r>
          </a:p>
        </c:rich>
      </c:tx>
      <c:layout>
        <c:manualLayout>
          <c:xMode val="edge"/>
          <c:yMode val="edge"/>
          <c:x val="0.16961796442111401"/>
          <c:y val="9.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with an unfavorable opinion of Congress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05-4FB3-943F-35450FA646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Republicans</c:v>
                </c:pt>
                <c:pt idx="1">
                  <c:v>Democrats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23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5-4FB3-943F-35450FA64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6004048"/>
        <c:axId val="1205999728"/>
      </c:barChart>
      <c:catAx>
        <c:axId val="120600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999728"/>
        <c:crosses val="autoZero"/>
        <c:auto val="1"/>
        <c:lblAlgn val="ctr"/>
        <c:lblOffset val="100"/>
        <c:noMultiLvlLbl val="0"/>
      </c:catAx>
      <c:valAx>
        <c:axId val="1205999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600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4745762711864406E-3"/>
          <c:w val="0.97429906542056077"/>
          <c:h val="0.8005507362427154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5046728971962616E-3"/>
                  <c:y val="-4.8022598870056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49-4882-93E5-5014491A623D}"/>
                </c:ext>
              </c:extLst>
            </c:dLbl>
            <c:dLbl>
              <c:idx val="1"/>
              <c:layout>
                <c:manualLayout>
                  <c:x val="-4.7897196261682241E-2"/>
                  <c:y val="-5.3672316384180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49-4882-93E5-5014491A62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  <c:pt idx="4">
                  <c:v>Jun</c:v>
                </c:pt>
                <c:pt idx="5">
                  <c:v>Jul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5.8</c:v>
                </c:pt>
                <c:pt idx="1">
                  <c:v>7.1</c:v>
                </c:pt>
                <c:pt idx="2">
                  <c:v>23.1</c:v>
                </c:pt>
                <c:pt idx="3">
                  <c:v>21</c:v>
                </c:pt>
                <c:pt idx="4">
                  <c:v>17.8</c:v>
                </c:pt>
                <c:pt idx="5">
                  <c:v>16.3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49-4882-93E5-5014491A62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5046728971962616E-3"/>
                  <c:y val="3.107344632768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49-4882-93E5-5014491A623D}"/>
                </c:ext>
              </c:extLst>
            </c:dLbl>
            <c:dLbl>
              <c:idx val="2"/>
              <c:layout>
                <c:manualLayout>
                  <c:x val="1.1682242990654205E-3"/>
                  <c:y val="-3.954802259887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49-4882-93E5-5014491A62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  <c:pt idx="4">
                  <c:v>Jun</c:v>
                </c:pt>
                <c:pt idx="5">
                  <c:v>Jul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3.5</c:v>
                </c:pt>
                <c:pt idx="1">
                  <c:v>4.4000000000000004</c:v>
                </c:pt>
                <c:pt idx="2">
                  <c:v>14.7</c:v>
                </c:pt>
                <c:pt idx="3">
                  <c:v>13.3</c:v>
                </c:pt>
                <c:pt idx="4">
                  <c:v>11.1</c:v>
                </c:pt>
                <c:pt idx="5">
                  <c:v>10.199999999999999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49-4882-93E5-5014491A6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6130704"/>
        <c:axId val="756137592"/>
      </c:lineChart>
      <c:catAx>
        <c:axId val="75613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37592"/>
        <c:crosses val="autoZero"/>
        <c:auto val="1"/>
        <c:lblAlgn val="ctr"/>
        <c:lblOffset val="100"/>
        <c:noMultiLvlLbl val="0"/>
      </c:catAx>
      <c:valAx>
        <c:axId val="756137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613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/>
              <a:t>Time lapse since first reported community transmission in 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more than 25/none</c:v>
                </c:pt>
                <c:pt idx="1">
                  <c:v>21-25 days</c:v>
                </c:pt>
                <c:pt idx="2">
                  <c:v>16-20 days</c:v>
                </c:pt>
                <c:pt idx="3">
                  <c:v>15 days or less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15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0-4109-B700-1061E1FCC9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more than 25/none</c:v>
                </c:pt>
                <c:pt idx="1">
                  <c:v>21-25 days</c:v>
                </c:pt>
                <c:pt idx="2">
                  <c:v>16-20 days</c:v>
                </c:pt>
                <c:pt idx="3">
                  <c:v>15 days or less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</c:v>
                </c:pt>
                <c:pt idx="1">
                  <c:v>11</c:v>
                </c:pt>
                <c:pt idx="2">
                  <c:v>7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C0-4109-B700-1061E1FCC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4060256"/>
        <c:axId val="924064520"/>
      </c:barChart>
      <c:catAx>
        <c:axId val="924060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4064520"/>
        <c:crosses val="autoZero"/>
        <c:auto val="1"/>
        <c:lblAlgn val="ctr"/>
        <c:lblOffset val="100"/>
        <c:noMultiLvlLbl val="0"/>
      </c:catAx>
      <c:valAx>
        <c:axId val="92406452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2406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State ranking in vaccinations per capita (as of 4/18/21)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5</c:v>
                </c:pt>
                <c:pt idx="2">
                  <c:v>3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7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State ranking in non-farm jobs lost per capita </a:t>
            </a:r>
          </a:p>
          <a:p>
            <a:pPr>
              <a:defRPr/>
            </a:pPr>
            <a:r>
              <a:rPr lang="en-US"/>
              <a:t>(between Feb 2020 and Feb 2021)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Do you feel betrayed</a:t>
            </a:r>
            <a:r>
              <a:rPr lang="en-US" sz="2000" b="0" baseline="0" dirty="0"/>
              <a:t>  by politicians of Republican Party?</a:t>
            </a:r>
            <a:endParaRPr lang="en-US" sz="2000" b="0" dirty="0"/>
          </a:p>
        </c:rich>
      </c:tx>
      <c:layout>
        <c:manualLayout>
          <c:xMode val="edge"/>
          <c:yMode val="edge"/>
          <c:x val="0.16961796442111401"/>
          <c:y val="9.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with an unfavorable opinion of Congress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05-4FB3-943F-35450FA646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5-4FB3-943F-35450FA64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6004048"/>
        <c:axId val="1205999728"/>
      </c:barChart>
      <c:catAx>
        <c:axId val="120600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999728"/>
        <c:crosses val="autoZero"/>
        <c:auto val="1"/>
        <c:lblAlgn val="ctr"/>
        <c:lblOffset val="100"/>
        <c:noMultiLvlLbl val="0"/>
      </c:catAx>
      <c:valAx>
        <c:axId val="1205999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600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primary voters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Main opponent</c:v>
                </c:pt>
                <c:pt idx="1">
                  <c:v>Trump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8-4926-8255-0C77BD2ED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83718320"/>
        <c:axId val="1083724800"/>
      </c:barChart>
      <c:catAx>
        <c:axId val="108371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724800"/>
        <c:crosses val="autoZero"/>
        <c:auto val="1"/>
        <c:lblAlgn val="ctr"/>
        <c:lblOffset val="100"/>
        <c:noMultiLvlLbl val="0"/>
      </c:catAx>
      <c:valAx>
        <c:axId val="108372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371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Percentage of respondents saying abortion</a:t>
            </a:r>
            <a:r>
              <a:rPr lang="en-US" b="0" baseline="0" dirty="0"/>
              <a:t> should be allowed in “all circumstances.”</a:t>
            </a:r>
            <a:endParaRPr lang="en-US" b="0" dirty="0"/>
          </a:p>
        </c:rich>
      </c:tx>
      <c:layout>
        <c:manualLayout>
          <c:xMode val="edge"/>
          <c:yMode val="edge"/>
          <c:x val="0.29393129678234664"/>
          <c:y val="2.28539551288684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1975</c:v>
                </c:pt>
                <c:pt idx="1">
                  <c:v>1985</c:v>
                </c:pt>
                <c:pt idx="2">
                  <c:v>1995</c:v>
                </c:pt>
                <c:pt idx="3">
                  <c:v>2005</c:v>
                </c:pt>
                <c:pt idx="4">
                  <c:v>2015</c:v>
                </c:pt>
                <c:pt idx="5">
                  <c:v>2023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</c:v>
                </c:pt>
                <c:pt idx="1">
                  <c:v>21</c:v>
                </c:pt>
                <c:pt idx="2">
                  <c:v>27</c:v>
                </c:pt>
                <c:pt idx="3">
                  <c:v>13</c:v>
                </c:pt>
                <c:pt idx="4">
                  <c:v>13</c:v>
                </c:pt>
                <c:pt idx="5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AE-4816-BFC5-7E4090D0C9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1975</c:v>
                </c:pt>
                <c:pt idx="1">
                  <c:v>1985</c:v>
                </c:pt>
                <c:pt idx="2">
                  <c:v>1995</c:v>
                </c:pt>
                <c:pt idx="3">
                  <c:v>2005</c:v>
                </c:pt>
                <c:pt idx="4">
                  <c:v>2015</c:v>
                </c:pt>
                <c:pt idx="5">
                  <c:v>2023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19</c:v>
                </c:pt>
                <c:pt idx="1">
                  <c:v>23</c:v>
                </c:pt>
                <c:pt idx="2">
                  <c:v>37</c:v>
                </c:pt>
                <c:pt idx="3">
                  <c:v>35</c:v>
                </c:pt>
                <c:pt idx="4">
                  <c:v>42</c:v>
                </c:pt>
                <c:pt idx="5">
                  <c:v>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AE-4816-BFC5-7E4090D0C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7557568"/>
        <c:axId val="1117554328"/>
      </c:lineChart>
      <c:catAx>
        <c:axId val="111755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7554328"/>
        <c:crosses val="autoZero"/>
        <c:auto val="1"/>
        <c:lblAlgn val="ctr"/>
        <c:lblOffset val="100"/>
        <c:noMultiLvlLbl val="0"/>
      </c:catAx>
      <c:valAx>
        <c:axId val="1117554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1755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rgbClr val="00206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80-4435-B590-32F87FA6593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80-4435-B590-32F87FA6593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D80-4435-B590-32F87FA6593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80-4435-B590-32F87FA659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"opponents"</c:v>
                </c:pt>
                <c:pt idx="1">
                  <c:v>"enemies"</c:v>
                </c:pt>
                <c:pt idx="3">
                  <c:v>"opponents"</c:v>
                </c:pt>
                <c:pt idx="4">
                  <c:v>"enemies"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41</c:v>
                </c:pt>
                <c:pt idx="3">
                  <c:v>43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0-4435-B590-32F87FA6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8879880"/>
        <c:axId val="758880208"/>
      </c:barChart>
      <c:catAx>
        <c:axId val="75887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880208"/>
        <c:crosses val="autoZero"/>
        <c:auto val="1"/>
        <c:lblAlgn val="ctr"/>
        <c:lblOffset val="100"/>
        <c:noMultiLvlLbl val="0"/>
      </c:catAx>
      <c:valAx>
        <c:axId val="75888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887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Percentage of respondents believing</a:t>
            </a:r>
            <a:r>
              <a:rPr lang="en-US" b="0" baseline="0" dirty="0"/>
              <a:t> effects of global warming have already begun</a:t>
            </a:r>
            <a:endParaRPr lang="en-US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1997</c:v>
                </c:pt>
                <c:pt idx="1">
                  <c:v>2007</c:v>
                </c:pt>
                <c:pt idx="2">
                  <c:v>2017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46</c:v>
                </c:pt>
                <c:pt idx="1">
                  <c:v>45</c:v>
                </c:pt>
                <c:pt idx="2">
                  <c:v>35</c:v>
                </c:pt>
                <c:pt idx="3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AE-4816-BFC5-7E4090D0C9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1997</c:v>
                </c:pt>
                <c:pt idx="1">
                  <c:v>2007</c:v>
                </c:pt>
                <c:pt idx="2">
                  <c:v>2017</c:v>
                </c:pt>
                <c:pt idx="3">
                  <c:v>2021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45</c:v>
                </c:pt>
                <c:pt idx="1">
                  <c:v>70</c:v>
                </c:pt>
                <c:pt idx="2">
                  <c:v>72</c:v>
                </c:pt>
                <c:pt idx="3">
                  <c:v>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AE-4816-BFC5-7E4090D0C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17557568"/>
        <c:axId val="1117554328"/>
      </c:lineChart>
      <c:catAx>
        <c:axId val="111755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7554328"/>
        <c:crosses val="autoZero"/>
        <c:auto val="1"/>
        <c:lblAlgn val="ctr"/>
        <c:lblOffset val="100"/>
        <c:noMultiLvlLbl val="0"/>
      </c:catAx>
      <c:valAx>
        <c:axId val="1117554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17557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rgbClr val="00206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percentage of partisans who say outlet is “a main source of news”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17</c:v>
                </c:pt>
                <c:pt idx="2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7-42E4-9390-24E20BDE2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95</c:v>
                </c:pt>
                <c:pt idx="1">
                  <c:v>79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7-42E4-9390-24E20BDE2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6867888"/>
        <c:axId val="226868216"/>
      </c:barChart>
      <c:catAx>
        <c:axId val="22686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68216"/>
        <c:crosses val="autoZero"/>
        <c:auto val="1"/>
        <c:lblAlgn val="ctr"/>
        <c:lblOffset val="100"/>
        <c:noMultiLvlLbl val="0"/>
      </c:catAx>
      <c:valAx>
        <c:axId val="226868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86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0"/>
              <a:t>average margin of popular-vote victory in presidential elections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5392770602412761"/>
          <c:w val="0.97342995169082125"/>
          <c:h val="0.7128062595890581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margin of victory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8029513319551403E-2"/>
                  <c:y val="-9.2863877185694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68-472C-BD04-48E08FF745C1}"/>
                </c:ext>
              </c:extLst>
            </c:dLbl>
            <c:dLbl>
              <c:idx val="2"/>
              <c:layout>
                <c:manualLayout>
                  <c:x val="-3.6059026639103688E-3"/>
                  <c:y val="-5.51379270790060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68-472C-BD04-48E08FF745C1}"/>
                </c:ext>
              </c:extLst>
            </c:dLbl>
            <c:dLbl>
              <c:idx val="3"/>
              <c:layout>
                <c:manualLayout>
                  <c:x val="6.0790489448087973E-3"/>
                  <c:y val="-4.3567645216770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025695157670494E-2"/>
                      <c:h val="0.1082300855457418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4268-472C-BD04-48E08FF745C1}"/>
                </c:ext>
              </c:extLst>
            </c:dLbl>
            <c:dLbl>
              <c:idx val="4"/>
              <c:layout>
                <c:manualLayout>
                  <c:x val="-3.6059026639103688E-3"/>
                  <c:y val="-4.93339347549001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68-472C-BD04-48E08FF745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1901-1920</c:v>
                </c:pt>
                <c:pt idx="1">
                  <c:v>1921-1940</c:v>
                </c:pt>
                <c:pt idx="2">
                  <c:v>1941-1960</c:v>
                </c:pt>
                <c:pt idx="3">
                  <c:v>1961-1980</c:v>
                </c:pt>
                <c:pt idx="4">
                  <c:v>1981-2000</c:v>
                </c:pt>
                <c:pt idx="5">
                  <c:v>2001-2020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16</c:v>
                </c:pt>
                <c:pt idx="1">
                  <c:v>19</c:v>
                </c:pt>
                <c:pt idx="2">
                  <c:v>8</c:v>
                </c:pt>
                <c:pt idx="3">
                  <c:v>10</c:v>
                </c:pt>
                <c:pt idx="4">
                  <c:v>8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68-472C-BD04-48E08FF74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065664"/>
        <c:axId val="808060744"/>
      </c:lineChart>
      <c:catAx>
        <c:axId val="80806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060744"/>
        <c:crosses val="autoZero"/>
        <c:auto val="1"/>
        <c:lblAlgn val="ctr"/>
        <c:lblOffset val="100"/>
        <c:noMultiLvlLbl val="0"/>
      </c:catAx>
      <c:valAx>
        <c:axId val="808060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0806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0.2037</cdr:x>
      <cdr:y>0.65021</cdr:y>
    </cdr:from>
    <cdr:to>
      <cdr:x>0.31481</cdr:x>
      <cdr:y>0.87517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EE3CE32-B169-E096-2472-B1590BD9AEB2}"/>
            </a:ext>
          </a:extLst>
        </cdr:cNvPr>
        <cdr:cNvSpPr txBox="1"/>
      </cdr:nvSpPr>
      <cdr:spPr>
        <a:xfrm xmlns:a="http://schemas.openxmlformats.org/drawingml/2006/main">
          <a:off x="1676400" y="26428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Republicans</a:t>
          </a:r>
        </a:p>
      </cdr:txBody>
    </cdr:sp>
  </cdr:relSizeAnchor>
  <cdr:relSizeAnchor xmlns:cdr="http://schemas.openxmlformats.org/drawingml/2006/chartDrawing">
    <cdr:from>
      <cdr:x>0.12654</cdr:x>
      <cdr:y>0.28136</cdr:y>
    </cdr:from>
    <cdr:to>
      <cdr:x>0.23765</cdr:x>
      <cdr:y>0.50633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B6B7EEA-9B82-E85A-B4B7-F1167FB2B861}"/>
            </a:ext>
          </a:extLst>
        </cdr:cNvPr>
        <cdr:cNvSpPr txBox="1"/>
      </cdr:nvSpPr>
      <cdr:spPr>
        <a:xfrm xmlns:a="http://schemas.openxmlformats.org/drawingml/2006/main">
          <a:off x="1041400" y="114362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b="1" dirty="0"/>
            <a:t>Democrats</a:t>
          </a:r>
        </a:p>
      </cdr:txBody>
    </cdr:sp>
  </cdr:relSizeAnchor>
  <cdr:relSizeAnchor xmlns:cdr="http://schemas.openxmlformats.org/drawingml/2006/chartDrawing">
    <cdr:from>
      <cdr:x>0.40741</cdr:x>
      <cdr:y>0.62291</cdr:y>
    </cdr:from>
    <cdr:to>
      <cdr:x>0.47222</cdr:x>
      <cdr:y>0.65719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B51832D2-56F5-A130-0AF0-B337809601C4}"/>
            </a:ext>
          </a:extLst>
        </cdr:cNvPr>
        <cdr:cNvCxnSpPr/>
      </cdr:nvCxnSpPr>
      <cdr:spPr>
        <a:xfrm xmlns:a="http://schemas.openxmlformats.org/drawingml/2006/main" flipV="1">
          <a:off x="3352800" y="2769220"/>
          <a:ext cx="533400" cy="1524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0.30556</cdr:x>
      <cdr:y>0.3658</cdr:y>
    </cdr:from>
    <cdr:to>
      <cdr:x>0.35185</cdr:x>
      <cdr:y>0.43436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7F506EC1-6D3C-8EE5-D5D1-2C5F869C0436}"/>
            </a:ext>
          </a:extLst>
        </cdr:cNvPr>
        <cdr:cNvCxnSpPr/>
      </cdr:nvCxnSpPr>
      <cdr:spPr>
        <a:xfrm xmlns:a="http://schemas.openxmlformats.org/drawingml/2006/main">
          <a:off x="2514600" y="1626220"/>
          <a:ext cx="381000" cy="3048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0.1439</cdr:y>
    </cdr:from>
    <cdr:to>
      <cdr:x>0.08959</cdr:x>
      <cdr:y>0.36133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0D91B6-E1C1-4B9B-B83E-2EABFC506184}"/>
            </a:ext>
          </a:extLst>
        </cdr:cNvPr>
        <cdr:cNvSpPr txBox="1"/>
      </cdr:nvSpPr>
      <cdr:spPr>
        <a:xfrm xmlns:a="http://schemas.openxmlformats.org/drawingml/2006/main">
          <a:off x="0" y="578885"/>
          <a:ext cx="901147" cy="874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Republicans see Democrats</a:t>
          </a:r>
        </a:p>
      </cdr:txBody>
    </cdr:sp>
  </cdr:relSizeAnchor>
  <cdr:relSizeAnchor xmlns:cdr="http://schemas.openxmlformats.org/drawingml/2006/chartDrawing">
    <cdr:from>
      <cdr:x>0</cdr:x>
      <cdr:y>0.59554</cdr:y>
    </cdr:from>
    <cdr:to>
      <cdr:x>0.09091</cdr:x>
      <cdr:y>0.82284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96BA714-633E-4327-8B4A-C4DE561718B7}"/>
            </a:ext>
          </a:extLst>
        </cdr:cNvPr>
        <cdr:cNvSpPr txBox="1"/>
      </cdr:nvSpPr>
      <cdr:spPr>
        <a:xfrm xmlns:a="http://schemas.openxmlformats.org/drawingml/2006/main">
          <a:off x="-1036320" y="23956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Democrats see Republicans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0.2037</cdr:x>
      <cdr:y>0.65021</cdr:y>
    </cdr:from>
    <cdr:to>
      <cdr:x>0.31481</cdr:x>
      <cdr:y>0.87517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EE3CE32-B169-E096-2472-B1590BD9AEB2}"/>
            </a:ext>
          </a:extLst>
        </cdr:cNvPr>
        <cdr:cNvSpPr txBox="1"/>
      </cdr:nvSpPr>
      <cdr:spPr>
        <a:xfrm xmlns:a="http://schemas.openxmlformats.org/drawingml/2006/main">
          <a:off x="1676400" y="26428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Republicans</a:t>
          </a:r>
        </a:p>
      </cdr:txBody>
    </cdr:sp>
  </cdr:relSizeAnchor>
  <cdr:relSizeAnchor xmlns:cdr="http://schemas.openxmlformats.org/drawingml/2006/chartDrawing">
    <cdr:from>
      <cdr:x>0.04046</cdr:x>
      <cdr:y>0.24582</cdr:y>
    </cdr:from>
    <cdr:to>
      <cdr:x>0.15157</cdr:x>
      <cdr:y>0.47079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B6B7EEA-9B82-E85A-B4B7-F1167FB2B861}"/>
            </a:ext>
          </a:extLst>
        </cdr:cNvPr>
        <cdr:cNvSpPr txBox="1"/>
      </cdr:nvSpPr>
      <cdr:spPr>
        <a:xfrm xmlns:a="http://schemas.openxmlformats.org/drawingml/2006/main">
          <a:off x="332972" y="1092820"/>
          <a:ext cx="914400" cy="10001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b="1" dirty="0"/>
            <a:t>Democrats</a:t>
          </a:r>
        </a:p>
      </cdr:txBody>
    </cdr:sp>
  </cdr:relSizeAnchor>
  <cdr:relSizeAnchor xmlns:cdr="http://schemas.openxmlformats.org/drawingml/2006/chartDrawing">
    <cdr:from>
      <cdr:x>0.40741</cdr:x>
      <cdr:y>0.62291</cdr:y>
    </cdr:from>
    <cdr:to>
      <cdr:x>0.47222</cdr:x>
      <cdr:y>0.65719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B51832D2-56F5-A130-0AF0-B337809601C4}"/>
            </a:ext>
          </a:extLst>
        </cdr:cNvPr>
        <cdr:cNvCxnSpPr/>
      </cdr:nvCxnSpPr>
      <cdr:spPr>
        <a:xfrm xmlns:a="http://schemas.openxmlformats.org/drawingml/2006/main" flipV="1">
          <a:off x="3352800" y="2769220"/>
          <a:ext cx="533400" cy="1524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0.22162</cdr:x>
      <cdr:y>0.3658</cdr:y>
    </cdr:from>
    <cdr:to>
      <cdr:x>0.26791</cdr:x>
      <cdr:y>0.43436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7F506EC1-6D3C-8EE5-D5D1-2C5F869C0436}"/>
            </a:ext>
          </a:extLst>
        </cdr:cNvPr>
        <cdr:cNvCxnSpPr/>
      </cdr:nvCxnSpPr>
      <cdr:spPr>
        <a:xfrm xmlns:a="http://schemas.openxmlformats.org/drawingml/2006/main">
          <a:off x="1823813" y="1626220"/>
          <a:ext cx="381000" cy="30480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0.52292</cdr:x>
      <cdr:y>0.37459</cdr:y>
    </cdr:from>
    <cdr:to>
      <cdr:x>0.60988</cdr:x>
      <cdr:y>0.58473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98804" y="162995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b="1" dirty="0"/>
            <a:t>Democratic nominee</a:t>
          </a:r>
        </a:p>
      </cdr:txBody>
    </cdr:sp>
  </cdr:relSizeAnchor>
  <cdr:relSizeAnchor xmlns:cdr="http://schemas.openxmlformats.org/drawingml/2006/chartDrawing">
    <cdr:from>
      <cdr:x>0.54045</cdr:x>
      <cdr:y>0.31756</cdr:y>
    </cdr:from>
    <cdr:to>
      <cdr:x>0.59471</cdr:x>
      <cdr:y>0.38681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87116BD2-D3D2-4B59-82DF-67C2B75F4679}"/>
            </a:ext>
          </a:extLst>
        </cdr:cNvPr>
        <cdr:cNvCxnSpPr/>
      </cdr:nvCxnSpPr>
      <cdr:spPr>
        <a:xfrm xmlns:a="http://schemas.openxmlformats.org/drawingml/2006/main" flipH="1" flipV="1">
          <a:off x="6226712" y="1381809"/>
          <a:ext cx="625204" cy="301333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bg1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0.41304</cdr:x>
      <cdr:y>0.51875</cdr:y>
    </cdr:from>
    <cdr:to>
      <cdr:x>0.5</cdr:x>
      <cdr:y>0.7289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343400" y="225727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b="1" dirty="0"/>
            <a:t>Republican nominee</a:t>
          </a:r>
        </a:p>
      </cdr:txBody>
    </cdr:sp>
  </cdr:relSizeAnchor>
  <cdr:relSizeAnchor xmlns:cdr="http://schemas.openxmlformats.org/drawingml/2006/chartDrawing">
    <cdr:from>
      <cdr:x>0.46832</cdr:x>
      <cdr:y>0.62627</cdr:y>
    </cdr:from>
    <cdr:to>
      <cdr:x>0.5</cdr:x>
      <cdr:y>0.72401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5DB031E6-2AB9-4A08-A2AC-E86EA07FB927}"/>
            </a:ext>
          </a:extLst>
        </cdr:cNvPr>
        <cdr:cNvCxnSpPr/>
      </cdr:nvCxnSpPr>
      <cdr:spPr>
        <a:xfrm xmlns:a="http://schemas.openxmlformats.org/drawingml/2006/main" flipH="1">
          <a:off x="4924647" y="2725110"/>
          <a:ext cx="333154" cy="425302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bg1">
              <a:lumMod val="50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0.80127</cdr:x>
      <cdr:y>0.23508</cdr:y>
    </cdr:from>
    <cdr:to>
      <cdr:x>0.88538</cdr:x>
      <cdr:y>0.43847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1967CBA-1099-4A4A-A09F-44551527208E}"/>
            </a:ext>
          </a:extLst>
        </cdr:cNvPr>
        <cdr:cNvSpPr txBox="1"/>
      </cdr:nvSpPr>
      <cdr:spPr>
        <a:xfrm xmlns:a="http://schemas.openxmlformats.org/drawingml/2006/main">
          <a:off x="8710750" y="10568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Democrats</a:t>
          </a:r>
        </a:p>
      </cdr:txBody>
    </cdr:sp>
  </cdr:relSizeAnchor>
  <cdr:relSizeAnchor xmlns:cdr="http://schemas.openxmlformats.org/drawingml/2006/chartDrawing">
    <cdr:from>
      <cdr:x>0.79152</cdr:x>
      <cdr:y>0.25125</cdr:y>
    </cdr:from>
    <cdr:to>
      <cdr:x>0.87563</cdr:x>
      <cdr:y>0.45464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B6968CA-6BFC-426C-B6A1-9883FBA3C70C}"/>
            </a:ext>
          </a:extLst>
        </cdr:cNvPr>
        <cdr:cNvSpPr txBox="1"/>
      </cdr:nvSpPr>
      <cdr:spPr>
        <a:xfrm xmlns:a="http://schemas.openxmlformats.org/drawingml/2006/main">
          <a:off x="6453550" y="976393"/>
          <a:ext cx="685782" cy="7904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  <a:p xmlns:a="http://schemas.openxmlformats.org/drawingml/2006/main">
          <a:r>
            <a:rPr lang="en-US" sz="2800" dirty="0"/>
            <a:t>Republicans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0.116</cdr:y>
    </cdr:from>
    <cdr:to>
      <cdr:x>0.08411</cdr:x>
      <cdr:y>0.31939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70BEBA7-B7A6-4DBD-B2E2-E8B55A877DA6}"/>
            </a:ext>
          </a:extLst>
        </cdr:cNvPr>
        <cdr:cNvSpPr txBox="1"/>
      </cdr:nvSpPr>
      <cdr:spPr>
        <a:xfrm xmlns:a="http://schemas.openxmlformats.org/drawingml/2006/main">
          <a:off x="-613172" y="391123"/>
          <a:ext cx="685783" cy="6858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Unemployed (in millions)</a:t>
          </a:r>
        </a:p>
      </cdr:txBody>
    </cdr:sp>
  </cdr:relSizeAnchor>
  <cdr:relSizeAnchor xmlns:cdr="http://schemas.openxmlformats.org/drawingml/2006/chartDrawing">
    <cdr:from>
      <cdr:x>0.44349</cdr:x>
      <cdr:y>0.55028</cdr:y>
    </cdr:from>
    <cdr:to>
      <cdr:x>0.5276</cdr:x>
      <cdr:y>0.75367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8EBEECA-E1AC-413B-A863-B0B7D8294CE1}"/>
            </a:ext>
          </a:extLst>
        </cdr:cNvPr>
        <cdr:cNvSpPr txBox="1"/>
      </cdr:nvSpPr>
      <cdr:spPr>
        <a:xfrm xmlns:a="http://schemas.openxmlformats.org/drawingml/2006/main">
          <a:off x="4821237" y="24739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Unemployment rate (percent)</a:t>
          </a:r>
        </a:p>
      </cdr:txBody>
    </cdr:sp>
  </cdr:relSizeAnchor>
  <cdr:relSizeAnchor xmlns:cdr="http://schemas.openxmlformats.org/drawingml/2006/chartDrawing">
    <cdr:from>
      <cdr:x>0.20517</cdr:x>
      <cdr:y>0.24859</cdr:y>
    </cdr:from>
    <cdr:to>
      <cdr:x>0.29302</cdr:x>
      <cdr:y>0.34463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49DA99FB-D43F-4A73-878D-86C1F5997B3E}"/>
            </a:ext>
          </a:extLst>
        </cdr:cNvPr>
        <cdr:cNvCxnSpPr/>
      </cdr:nvCxnSpPr>
      <cdr:spPr>
        <a:xfrm xmlns:a="http://schemas.openxmlformats.org/drawingml/2006/main">
          <a:off x="1672828" y="838200"/>
          <a:ext cx="716281" cy="32384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0.39769</cdr:x>
      <cdr:y>0.40678</cdr:y>
    </cdr:from>
    <cdr:to>
      <cdr:x>0.44816</cdr:x>
      <cdr:y>0.57062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DD3DCA8D-F5F7-4ACD-BDFC-9ED27B4934CB}"/>
            </a:ext>
          </a:extLst>
        </cdr:cNvPr>
        <cdr:cNvCxnSpPr/>
      </cdr:nvCxnSpPr>
      <cdr:spPr>
        <a:xfrm xmlns:a="http://schemas.openxmlformats.org/drawingml/2006/main" flipH="1" flipV="1">
          <a:off x="4323397" y="1828800"/>
          <a:ext cx="548640" cy="7366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C2E68-B848-4345-940D-14D904F10BC6}" type="datetimeFigureOut">
              <a:rPr lang="en-US" smtClean="0"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FA885-A4E9-419B-88CE-18C5C3BC80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530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90DD5-5ED2-4264-B8FB-BD40090E4856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0465A-8D76-424E-8589-DF254B1168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00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/>
              <a:buChar char="•"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0465A-8D76-424E-8589-DF254B1168F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65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00465A-8D76-424E-8589-DF254B1168F9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33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A75DE0-4AC2-46F9-B6AB-F6B8ADEF16F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622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0465A-8D76-424E-8589-DF254B1168F9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21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00465A-8D76-424E-8589-DF254B1168F9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8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If I had charted</a:t>
            </a:r>
            <a:r>
              <a:rPr lang="en-US" sz="2000" baseline="0" dirty="0"/>
              <a:t> the party percentages in House and Senate, you’d see similar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1B5A9-7782-45D2-BBF7-DBC97BEFFB19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64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If I had charted</a:t>
            </a:r>
            <a:r>
              <a:rPr lang="en-US" sz="2000" baseline="0" dirty="0"/>
              <a:t> the party percentages in the House and Senate, you’d see similar results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1B5A9-7782-45D2-BBF7-DBC97BEFFB19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6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tructions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7035" y="6528815"/>
            <a:ext cx="95861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 b="1">
                <a:solidFill>
                  <a:schemeClr val="tx2"/>
                </a:solidFill>
              </a:defRPr>
            </a:lvl1pPr>
          </a:lstStyle>
          <a:p>
            <a:fld id="{40BFEAB2-FD83-41F2-9787-AD5D1A1760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356616" y="1371600"/>
            <a:ext cx="8534400" cy="4616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472185" y="274321"/>
            <a:ext cx="7430276" cy="8229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20E0FA0B-E922-D649-BCC5-C8D22D94687C}"/>
              </a:ext>
            </a:extLst>
          </p:cNvPr>
          <p:cNvPicPr>
            <a:picLocks noChangeAspect="1"/>
          </p:cNvPicPr>
          <p:nvPr userDrawn="1"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386" y="343719"/>
            <a:ext cx="879766" cy="87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259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06">
          <p15:clr>
            <a:srgbClr val="FBAE40"/>
          </p15:clr>
        </p15:guide>
        <p15:guide id="2" orient="horz" pos="37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9668338-4AA7-4DE1-8C23-3FD75D2A9B4B}" type="datetimeFigureOut">
              <a:rPr lang="en-US" smtClean="0"/>
              <a:pPr/>
              <a:t>4/24/2023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B9F8A7E-E32C-443F-B3BD-EC78056166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f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BE12-AB2C-226C-F0B9-40146FE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30922"/>
            <a:ext cx="8229600" cy="165020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Party Polarization - </a:t>
            </a:r>
            <a:br>
              <a:rPr lang="en-US" sz="4000" b="1" dirty="0"/>
            </a:br>
            <a:r>
              <a:rPr lang="en-US" sz="4000" b="1" dirty="0"/>
              <a:t>in the Nation and the classroom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A3092-DC08-86E0-347D-62C03D8D1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53000"/>
            <a:ext cx="7772400" cy="1125140"/>
          </a:xfrm>
        </p:spPr>
        <p:txBody>
          <a:bodyPr/>
          <a:lstStyle/>
          <a:p>
            <a:pPr algn="ctr"/>
            <a:r>
              <a:rPr lang="en-US" dirty="0"/>
              <a:t>Tom Patterson</a:t>
            </a:r>
          </a:p>
          <a:p>
            <a:pPr algn="ctr"/>
            <a:r>
              <a:rPr lang="en-US" dirty="0"/>
              <a:t>April 20, 2023</a:t>
            </a:r>
          </a:p>
        </p:txBody>
      </p:sp>
    </p:spTree>
    <p:extLst>
      <p:ext uri="{BB962C8B-B14F-4D97-AF65-F5344CB8AC3E}">
        <p14:creationId xmlns:p14="http://schemas.microsoft.com/office/powerpoint/2010/main" val="1684962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5798FDB-3B9D-1384-8775-0AA2C76D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Cumulative Effect –</a:t>
            </a:r>
            <a:br>
              <a:rPr lang="en-US" dirty="0"/>
            </a:br>
            <a:r>
              <a:rPr lang="en-US" dirty="0"/>
              <a:t>Today’s parties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FACF6C-AD84-7DF1-B30D-E0185FDC5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Democratic Party: </a:t>
            </a:r>
            <a:r>
              <a:rPr lang="en-US" sz="2800" dirty="0">
                <a:solidFill>
                  <a:srgbClr val="002060"/>
                </a:solidFill>
              </a:rPr>
              <a:t>A product of its 1930s-1960s transformation – the party of economic security programs, civil rights, cultural liberalism. Reductively, the federal party.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Republican Party: </a:t>
            </a:r>
            <a:r>
              <a:rPr lang="en-US" sz="2800" dirty="0">
                <a:solidFill>
                  <a:srgbClr val="002060"/>
                </a:solidFill>
              </a:rPr>
              <a:t>A product of its more recent transformation – the party of small government (economic sphere) &amp; cultural conservatism. Reductively, the states-rights party.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2060"/>
                </a:solidFill>
              </a:rPr>
              <a:t>	Our parties are as far apart as at nearly any time in 	their history.</a:t>
            </a:r>
          </a:p>
        </p:txBody>
      </p:sp>
    </p:spTree>
    <p:extLst>
      <p:ext uri="{BB962C8B-B14F-4D97-AF65-F5344CB8AC3E}">
        <p14:creationId xmlns:p14="http://schemas.microsoft.com/office/powerpoint/2010/main" val="3647000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89F55-0AF8-56C5-060F-9F8ED41AD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The Partisan Divide –</a:t>
            </a:r>
            <a:br>
              <a:rPr lang="en-US" dirty="0"/>
            </a:br>
            <a:r>
              <a:rPr lang="en-US" dirty="0"/>
              <a:t>Issue Polarization Example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CA16E9-D8C6-4AA8-7F9C-7950D7847A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6346426"/>
              </p:ext>
            </p:extLst>
          </p:nvPr>
        </p:nvGraphicFramePr>
        <p:xfrm>
          <a:off x="457200" y="1650380"/>
          <a:ext cx="8229600" cy="4445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2D7719D-32D0-4A15-EE27-1DEDF36A6A3C}"/>
              </a:ext>
            </a:extLst>
          </p:cNvPr>
          <p:cNvSpPr txBox="1"/>
          <p:nvPr/>
        </p:nvSpPr>
        <p:spPr>
          <a:xfrm>
            <a:off x="245327" y="6255834"/>
            <a:ext cx="202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Source: Gallup polls</a:t>
            </a:r>
          </a:p>
        </p:txBody>
      </p:sp>
    </p:spTree>
    <p:extLst>
      <p:ext uri="{BB962C8B-B14F-4D97-AF65-F5344CB8AC3E}">
        <p14:creationId xmlns:p14="http://schemas.microsoft.com/office/powerpoint/2010/main" val="396477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18BC-5475-484C-927C-CEA47F94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533400"/>
            <a:ext cx="7543800" cy="115688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The partisan divide –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affective polarization example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F42E7C-4386-44EC-983A-354D80D05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1534392"/>
              </p:ext>
            </p:extLst>
          </p:nvPr>
        </p:nvGraphicFramePr>
        <p:xfrm>
          <a:off x="777240" y="1905000"/>
          <a:ext cx="7543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91855F-416C-4CCF-A56E-232F4B09D07A}"/>
              </a:ext>
            </a:extLst>
          </p:cNvPr>
          <p:cNvSpPr txBox="1"/>
          <p:nvPr/>
        </p:nvSpPr>
        <p:spPr>
          <a:xfrm>
            <a:off x="152400" y="6174559"/>
            <a:ext cx="32399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prstClr val="black"/>
                </a:solidFill>
                <a:latin typeface="Arial" panose="020B0604020202020204"/>
              </a:rPr>
              <a:t>Source: CBS News poll,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3719985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89F55-0AF8-56C5-060F-9F8ED41AD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458200" cy="99060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en-US" sz="4000" b="0" i="0" u="none" strike="noStrike" kern="120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The partisan divide –</a:t>
            </a:r>
            <a:br>
              <a:rPr kumimoji="0" lang="en-US" sz="4000" b="0" i="0" u="none" strike="noStrike" kern="120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3600" b="0" i="0" u="none" strike="noStrike" kern="1200" cap="none" spc="-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perceptual polarization (alternative realities) example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CCA16E9-D8C6-4AA8-7F9C-7950D7847A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2922914"/>
              </p:ext>
            </p:extLst>
          </p:nvPr>
        </p:nvGraphicFramePr>
        <p:xfrm>
          <a:off x="457200" y="1650380"/>
          <a:ext cx="8229600" cy="4445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2D7719D-32D0-4A15-EE27-1DEDF36A6A3C}"/>
              </a:ext>
            </a:extLst>
          </p:cNvPr>
          <p:cNvSpPr txBox="1"/>
          <p:nvPr/>
        </p:nvSpPr>
        <p:spPr>
          <a:xfrm>
            <a:off x="223024" y="6233532"/>
            <a:ext cx="2043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Source: Gallup polls</a:t>
            </a:r>
          </a:p>
        </p:txBody>
      </p:sp>
    </p:spTree>
    <p:extLst>
      <p:ext uri="{BB962C8B-B14F-4D97-AF65-F5344CB8AC3E}">
        <p14:creationId xmlns:p14="http://schemas.microsoft.com/office/powerpoint/2010/main" val="1221521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AF888-799F-3B1D-0B7F-E6575A1F9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 Hardening of the Division – </a:t>
            </a:r>
            <a:br>
              <a:rPr lang="en-US" dirty="0"/>
            </a:br>
            <a:r>
              <a:rPr lang="en-US" sz="3600" dirty="0"/>
              <a:t>Why We Shouldn’t Expect Short-term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BA433-DA47-6FA4-C6E7-F218FD8464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2074126"/>
            <a:ext cx="8251902" cy="440287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The increasing number of uncompetitive states &amp; districts as a result of gerrymandering and the “Big Sort” </a:t>
            </a:r>
            <a:r>
              <a:rPr lang="en-US" dirty="0">
                <a:solidFill>
                  <a:srgbClr val="002060"/>
                </a:solidFill>
              </a:rPr>
              <a:t>– primary elections are increasingly decisive and favor candidates from the wing of the party.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Political leaders who have no qualms about playing to our divisions.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A media system that also plays to the divides and derives financial gain from doing so.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197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DC0C783-72D0-404D-98B4-138636C4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2956"/>
            <a:ext cx="8229600" cy="101104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Today’s Media System –</a:t>
            </a:r>
            <a:br>
              <a:rPr lang="en-US" dirty="0"/>
            </a:br>
            <a:r>
              <a:rPr lang="en-US" dirty="0"/>
              <a:t>Two Networks, Two Versions of Reality</a:t>
            </a:r>
          </a:p>
        </p:txBody>
      </p:sp>
      <p:pic>
        <p:nvPicPr>
          <p:cNvPr id="10" name="Content Placeholder 9" descr="Chart, scatter chart&#10;&#10;Description automatically generated">
            <a:extLst>
              <a:ext uri="{FF2B5EF4-FFF2-40B4-BE49-F238E27FC236}">
                <a16:creationId xmlns:a16="http://schemas.microsoft.com/office/drawing/2014/main" id="{78FCB229-AA48-401B-977A-9FFA10A2A3D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1" y="1877964"/>
            <a:ext cx="8129240" cy="3989435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0058D88-881D-4F2E-99D1-0E8CD7A8E497}"/>
              </a:ext>
            </a:extLst>
          </p:cNvPr>
          <p:cNvSpPr txBox="1"/>
          <p:nvPr/>
        </p:nvSpPr>
        <p:spPr>
          <a:xfrm>
            <a:off x="2811780" y="3006090"/>
            <a:ext cx="1209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Traditional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296FB9-108E-459F-9BB8-08F3CE4F806D}"/>
              </a:ext>
            </a:extLst>
          </p:cNvPr>
          <p:cNvSpPr txBox="1"/>
          <p:nvPr/>
        </p:nvSpPr>
        <p:spPr>
          <a:xfrm>
            <a:off x="4572000" y="3352339"/>
            <a:ext cx="96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Partisan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B48404-2634-411F-AA5E-8E9E24AF9539}"/>
              </a:ext>
            </a:extLst>
          </p:cNvPr>
          <p:cNvSpPr txBox="1"/>
          <p:nvPr/>
        </p:nvSpPr>
        <p:spPr>
          <a:xfrm>
            <a:off x="304800" y="6197642"/>
            <a:ext cx="489108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Source: </a:t>
            </a:r>
            <a:r>
              <a:rPr lang="en-US" sz="1050" dirty="0" err="1"/>
              <a:t>Benkler</a:t>
            </a:r>
            <a:r>
              <a:rPr lang="en-US" sz="1050" dirty="0"/>
              <a:t>, et al, </a:t>
            </a:r>
            <a:r>
              <a:rPr lang="en-US" sz="1050" i="1" dirty="0"/>
              <a:t>Network Propaganda </a:t>
            </a:r>
            <a:r>
              <a:rPr lang="en-US" sz="1050" dirty="0"/>
              <a:t>(New York: Oxford University Press, 2018)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A4122D-C357-451D-B316-B1CEBDFBBB32}"/>
              </a:ext>
            </a:extLst>
          </p:cNvPr>
          <p:cNvSpPr txBox="1"/>
          <p:nvPr/>
        </p:nvSpPr>
        <p:spPr>
          <a:xfrm>
            <a:off x="6935055" y="2321005"/>
            <a:ext cx="145636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Outlets on the partisan side are fewer and  overwhelmingly conservative in orientation</a:t>
            </a:r>
          </a:p>
        </p:txBody>
      </p:sp>
    </p:spTree>
    <p:extLst>
      <p:ext uri="{BB962C8B-B14F-4D97-AF65-F5344CB8AC3E}">
        <p14:creationId xmlns:p14="http://schemas.microsoft.com/office/powerpoint/2010/main" val="1351424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85EE-57F7-4417-B373-14C537FBE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Partisan Sorting:</a:t>
            </a:r>
            <a:br>
              <a:rPr lang="en-US" dirty="0"/>
            </a:br>
            <a:r>
              <a:rPr lang="en-US" dirty="0"/>
              <a:t>Cable News Audience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C06490-08C7-49A4-8B59-4C1441BB08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8748350"/>
              </p:ext>
            </p:extLst>
          </p:nvPr>
        </p:nvGraphicFramePr>
        <p:xfrm>
          <a:off x="685800" y="1981200"/>
          <a:ext cx="76200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C04E8F-7823-41E8-B401-05C18C382341}"/>
              </a:ext>
            </a:extLst>
          </p:cNvPr>
          <p:cNvSpPr txBox="1"/>
          <p:nvPr/>
        </p:nvSpPr>
        <p:spPr>
          <a:xfrm>
            <a:off x="228600" y="6324600"/>
            <a:ext cx="332014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prstClr val="black"/>
                </a:solidFill>
                <a:latin typeface="Arial" panose="020B0604020202020204"/>
              </a:rPr>
              <a:t>Source: Pew Research Center poll, 2019</a:t>
            </a:r>
          </a:p>
        </p:txBody>
      </p:sp>
    </p:spTree>
    <p:extLst>
      <p:ext uri="{BB962C8B-B14F-4D97-AF65-F5344CB8AC3E}">
        <p14:creationId xmlns:p14="http://schemas.microsoft.com/office/powerpoint/2010/main" val="623202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56490-2382-40CA-8AB0-39686AD5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Social Media</a:t>
            </a:r>
            <a:br>
              <a:rPr lang="en-US" dirty="0"/>
            </a:br>
            <a:r>
              <a:rPr lang="en-US" dirty="0"/>
              <a:t>Partisan Echo Chambers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B5E4E-D2DA-4109-A843-A46A303C17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758284" y="2133599"/>
            <a:ext cx="7448202" cy="3962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Sharing on Twitter of media-created Information about Covid</a:t>
            </a:r>
          </a:p>
          <a:p>
            <a:pPr marL="0" indent="0">
              <a:buNone/>
            </a:pP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	Democrats</a:t>
            </a:r>
            <a:r>
              <a:rPr lang="en-US" dirty="0">
                <a:solidFill>
                  <a:srgbClr val="002060"/>
                </a:solidFill>
              </a:rPr>
              <a:t> – less than 1% of shared messages that 	originated with partisan media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	Republicans – </a:t>
            </a:r>
            <a:r>
              <a:rPr lang="en-US" dirty="0">
                <a:solidFill>
                  <a:srgbClr val="002060"/>
                </a:solidFill>
              </a:rPr>
              <a:t>nearly 50% of their shared messages 	originated with partisan media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95B65E-7C37-40ED-83EE-A90442E0B339}"/>
              </a:ext>
            </a:extLst>
          </p:cNvPr>
          <p:cNvSpPr txBox="1"/>
          <p:nvPr/>
        </p:nvSpPr>
        <p:spPr>
          <a:xfrm>
            <a:off x="304800" y="6217372"/>
            <a:ext cx="48260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Source: Sebastian Blum, Master’s thesis, Harvard University, 2022.</a:t>
            </a:r>
          </a:p>
        </p:txBody>
      </p:sp>
    </p:spTree>
    <p:extLst>
      <p:ext uri="{BB962C8B-B14F-4D97-AF65-F5344CB8AC3E}">
        <p14:creationId xmlns:p14="http://schemas.microsoft.com/office/powerpoint/2010/main" val="1479255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BE12-AB2C-226C-F0B9-40146FE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30922"/>
            <a:ext cx="8229600" cy="23030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How and When </a:t>
            </a:r>
            <a:br>
              <a:rPr lang="en-US" sz="3600" dirty="0"/>
            </a:br>
            <a:r>
              <a:rPr lang="en-US" sz="3600" dirty="0"/>
              <a:t>might polarization subside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A3092-DC08-86E0-347D-62C03D8D1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53000"/>
            <a:ext cx="7772400" cy="1125140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748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8B89-9D6C-4DC2-9C38-C4BB56A3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458200" cy="137160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A feature of today’s politics that’s historically unusual and a barrier to reducing polarization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14DBB-7E6D-4758-88CF-7A3A3A9A7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438400"/>
            <a:ext cx="8061960" cy="2820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</a:rPr>
              <a:t>Intense Party Competition</a:t>
            </a:r>
            <a:r>
              <a:rPr lang="en-US" sz="3200" dirty="0">
                <a:solidFill>
                  <a:srgbClr val="002060"/>
                </a:solidFill>
              </a:rPr>
              <a:t>– 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The two parties our closely matched, 	which is rare in the history of our 	parties.</a:t>
            </a:r>
          </a:p>
        </p:txBody>
      </p:sp>
    </p:spTree>
    <p:extLst>
      <p:ext uri="{BB962C8B-B14F-4D97-AF65-F5344CB8AC3E}">
        <p14:creationId xmlns:p14="http://schemas.microsoft.com/office/powerpoint/2010/main" val="709928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BE12-AB2C-226C-F0B9-40146FE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30922"/>
            <a:ext cx="8229600" cy="2303078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The Making of a Polarized Nation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A3092-DC08-86E0-347D-62C03D8D1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53000"/>
            <a:ext cx="7772400" cy="1125140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082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E7087-C6C2-4B99-8F81-912284DC0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08" y="730641"/>
            <a:ext cx="8548007" cy="12287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Closely Matched Parties – </a:t>
            </a:r>
            <a:br>
              <a:rPr lang="en-US" dirty="0"/>
            </a:br>
            <a:r>
              <a:rPr lang="en-US" dirty="0"/>
              <a:t>presidency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A718D8B-0741-435C-8F19-0DC999E3B0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239385"/>
              </p:ext>
            </p:extLst>
          </p:nvPr>
        </p:nvGraphicFramePr>
        <p:xfrm>
          <a:off x="628650" y="2249951"/>
          <a:ext cx="7886700" cy="369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7304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Closely Matched Parties:</a:t>
            </a:r>
            <a:br>
              <a:rPr lang="en-US" dirty="0"/>
            </a:br>
            <a:r>
              <a:rPr lang="en-US" dirty="0"/>
              <a:t>Average Margin of House Majority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710325"/>
              </p:ext>
            </p:extLst>
          </p:nvPr>
        </p:nvGraphicFramePr>
        <p:xfrm>
          <a:off x="777240" y="2057400"/>
          <a:ext cx="7604760" cy="3962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6074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1F497D"/>
                </a:solidFill>
              </a:rPr>
              <a:t>Closely Matched Parties:</a:t>
            </a:r>
            <a:br>
              <a:rPr lang="en-US" dirty="0">
                <a:solidFill>
                  <a:srgbClr val="1F497D"/>
                </a:solidFill>
              </a:rPr>
            </a:br>
            <a:r>
              <a:rPr lang="en-US" dirty="0">
                <a:solidFill>
                  <a:srgbClr val="1F497D"/>
                </a:solidFill>
              </a:rPr>
              <a:t>Average Margin of Senate Majority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988943" y="2057400"/>
          <a:ext cx="7166113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000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AF28E-D73F-42A1-B919-3574FCDE2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350624" cy="108806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Why Close Competition Fosters Polarization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6203-E3C4-47A6-BB41-8ECB90CB2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59" y="1981200"/>
            <a:ext cx="8007723" cy="441959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8000" dirty="0">
                <a:solidFill>
                  <a:srgbClr val="002060"/>
                </a:solidFill>
              </a:rPr>
              <a:t>Historically, when closely matched, each party is dedicated to undermining the other party in hope of winning the next election:</a:t>
            </a:r>
          </a:p>
          <a:p>
            <a:pPr>
              <a:lnSpc>
                <a:spcPct val="120000"/>
              </a:lnSpc>
            </a:pPr>
            <a:endParaRPr lang="en-US" sz="8000" dirty="0">
              <a:solidFill>
                <a:srgbClr val="002060"/>
              </a:solidFill>
            </a:endParaRPr>
          </a:p>
          <a:p>
            <a:pPr marL="150876" lvl="1" indent="0">
              <a:lnSpc>
                <a:spcPct val="120000"/>
              </a:lnSpc>
              <a:buNone/>
            </a:pPr>
            <a:r>
              <a:rPr lang="en-US" sz="8000" dirty="0">
                <a:solidFill>
                  <a:srgbClr val="002060"/>
                </a:solidFill>
              </a:rPr>
              <a:t>	</a:t>
            </a:r>
            <a:r>
              <a:rPr lang="en-US" sz="8000" b="1" dirty="0">
                <a:solidFill>
                  <a:srgbClr val="002060"/>
                </a:solidFill>
              </a:rPr>
              <a:t>“The single most important thing we want to achieve is for 	President Obama to be a 	one-term president,” </a:t>
            </a:r>
            <a:r>
              <a:rPr lang="en-US" sz="8000" dirty="0">
                <a:solidFill>
                  <a:srgbClr val="002060"/>
                </a:solidFill>
              </a:rPr>
              <a:t>said Republican 	Senate leader Mitch McConnell in 2009.</a:t>
            </a:r>
          </a:p>
          <a:p>
            <a:pPr marL="150876" lvl="1" indent="0">
              <a:lnSpc>
                <a:spcPct val="120000"/>
              </a:lnSpc>
              <a:buNone/>
            </a:pPr>
            <a:endParaRPr lang="en-US" sz="8000" dirty="0">
              <a:solidFill>
                <a:srgbClr val="002060"/>
              </a:solidFill>
            </a:endParaRPr>
          </a:p>
          <a:p>
            <a:pPr marL="150876" lvl="1" indent="0">
              <a:lnSpc>
                <a:spcPct val="120000"/>
              </a:lnSpc>
              <a:buNone/>
            </a:pPr>
            <a:r>
              <a:rPr lang="en-US" sz="8000" dirty="0">
                <a:solidFill>
                  <a:srgbClr val="002060"/>
                </a:solidFill>
              </a:rPr>
              <a:t>	</a:t>
            </a:r>
            <a:r>
              <a:rPr lang="en-US" sz="8000" b="1" dirty="0">
                <a:solidFill>
                  <a:srgbClr val="002060"/>
                </a:solidFill>
              </a:rPr>
              <a:t>“Dead on arrival,” </a:t>
            </a:r>
            <a:r>
              <a:rPr lang="en-US" sz="8000" dirty="0">
                <a:solidFill>
                  <a:srgbClr val="002060"/>
                </a:solidFill>
              </a:rPr>
              <a:t>said Democratic House Speaker Nancy 	Pelosi in 2019 on Trump’s legislative agenda.</a:t>
            </a:r>
          </a:p>
          <a:p>
            <a:pPr marL="150876" lvl="1" indent="0">
              <a:lnSpc>
                <a:spcPct val="120000"/>
              </a:lnSpc>
              <a:buNone/>
            </a:pPr>
            <a:endParaRPr lang="en-US" sz="8000" dirty="0">
              <a:solidFill>
                <a:srgbClr val="002060"/>
              </a:solidFill>
            </a:endParaRPr>
          </a:p>
          <a:p>
            <a:pPr marL="150876" lvl="1" indent="0">
              <a:lnSpc>
                <a:spcPct val="120000"/>
              </a:lnSpc>
              <a:buNone/>
            </a:pPr>
            <a:r>
              <a:rPr lang="en-US" sz="8000" dirty="0">
                <a:solidFill>
                  <a:srgbClr val="002060"/>
                </a:solidFill>
              </a:rPr>
              <a:t>	</a:t>
            </a:r>
          </a:p>
          <a:p>
            <a:pPr marL="150876" lvl="1" indent="0">
              <a:lnSpc>
                <a:spcPct val="120000"/>
              </a:lnSpc>
              <a:buNone/>
            </a:pPr>
            <a:endParaRPr lang="en-US" sz="5550" dirty="0">
              <a:solidFill>
                <a:srgbClr val="002060"/>
              </a:solidFill>
            </a:endParaRPr>
          </a:p>
          <a:p>
            <a:pPr marL="150876" lvl="1" indent="0">
              <a:lnSpc>
                <a:spcPct val="120000"/>
              </a:lnSpc>
              <a:buNone/>
            </a:pPr>
            <a:r>
              <a:rPr lang="en-US" sz="3375" dirty="0">
                <a:solidFill>
                  <a:srgbClr val="002060"/>
                </a:solidFill>
              </a:rPr>
              <a:t>	</a:t>
            </a:r>
            <a:endParaRPr lang="en-US" dirty="0">
              <a:solidFill>
                <a:srgbClr val="002060"/>
              </a:solidFill>
            </a:endParaRPr>
          </a:p>
          <a:p>
            <a:pPr marL="150876" lvl="1" indent="0">
              <a:buNone/>
            </a:pPr>
            <a:r>
              <a:rPr lang="en-US" dirty="0">
                <a:solidFill>
                  <a:srgbClr val="002060"/>
                </a:solidFill>
              </a:rPr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1788795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5B106-499C-4F60-AE5C-B34B63818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12" y="669074"/>
            <a:ext cx="8727688" cy="119639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Historically, when one party has been much stronger than the other, they have acted differently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49E153-188C-4593-AD6B-D356BA2AF35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2209800"/>
            <a:ext cx="7528560" cy="4191000"/>
          </a:xfrm>
        </p:spPr>
        <p:txBody>
          <a:bodyPr>
            <a:noAutofit/>
          </a:bodyPr>
          <a:lstStyle/>
          <a:p>
            <a:pPr marL="150876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The stronger party has focused on governing</a:t>
            </a:r>
            <a:r>
              <a:rPr lang="en-US" sz="2400" dirty="0">
                <a:solidFill>
                  <a:srgbClr val="002060"/>
                </a:solidFill>
              </a:rPr>
              <a:t>. It isn’t worried about losing the next election.</a:t>
            </a:r>
          </a:p>
          <a:p>
            <a:pPr lvl="1"/>
            <a:endParaRPr lang="en-US" sz="2400" dirty="0">
              <a:solidFill>
                <a:srgbClr val="002060"/>
              </a:solidFill>
            </a:endParaRPr>
          </a:p>
          <a:p>
            <a:pPr marL="150876" lvl="1" indent="0">
              <a:buNone/>
            </a:pPr>
            <a:r>
              <a:rPr lang="en-US" sz="2400" b="1" dirty="0">
                <a:solidFill>
                  <a:srgbClr val="002060"/>
                </a:solidFill>
              </a:rPr>
              <a:t>The weaker party has moved closer to the stronger party </a:t>
            </a:r>
            <a:r>
              <a:rPr lang="en-US" sz="2400" dirty="0">
                <a:solidFill>
                  <a:srgbClr val="002060"/>
                </a:solidFill>
              </a:rPr>
              <a:t>and avoided demonizing it in hopes of drawing away enough of its supporters to become competitive.</a:t>
            </a:r>
          </a:p>
          <a:p>
            <a:pPr marL="150876" lvl="1" indent="0">
              <a:buNone/>
            </a:pPr>
            <a:endParaRPr lang="en-US" sz="2400" dirty="0">
              <a:solidFill>
                <a:srgbClr val="002060"/>
              </a:solidFill>
            </a:endParaRPr>
          </a:p>
          <a:p>
            <a:pPr marL="150876" lvl="1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	</a:t>
            </a:r>
            <a:r>
              <a:rPr lang="en-US" sz="2400" b="1" dirty="0">
                <a:solidFill>
                  <a:srgbClr val="002060"/>
                </a:solidFill>
              </a:rPr>
              <a:t>Our polarization likely won’t end until one or the 	other party achieves an unassailable majority 	position.</a:t>
            </a:r>
          </a:p>
          <a:p>
            <a:endParaRPr lang="en-US" b="1" dirty="0">
              <a:solidFill>
                <a:srgbClr val="002060"/>
              </a:solidFill>
            </a:endParaRPr>
          </a:p>
          <a:p>
            <a:pPr marL="150876" lvl="1" indent="0">
              <a:buNone/>
            </a:pPr>
            <a:r>
              <a:rPr lang="en-US" sz="2400" dirty="0">
                <a:solidFill>
                  <a:srgbClr val="00206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9537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76D29-9EA3-8B95-E16D-E1F006D0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Could that party be the Republicans?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4C317-BA44-106F-0BDF-2030BAF3B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956" y="1752600"/>
            <a:ext cx="8173844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Among the reasons: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Greater support than the Democrats at 	the state and local levels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Recently have begun to cut into 	Democrats’ advantage with the nation’s 	two fastest-growing demographic groups – 	Hispanics and Asian Americans. </a:t>
            </a:r>
          </a:p>
        </p:txBody>
      </p:sp>
    </p:spTree>
    <p:extLst>
      <p:ext uri="{BB962C8B-B14F-4D97-AF65-F5344CB8AC3E}">
        <p14:creationId xmlns:p14="http://schemas.microsoft.com/office/powerpoint/2010/main" val="906092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F159C-49A8-608F-5021-EBC0FA9E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98" y="557560"/>
            <a:ext cx="8251902" cy="966439"/>
          </a:xfrm>
        </p:spPr>
        <p:txBody>
          <a:bodyPr/>
          <a:lstStyle/>
          <a:p>
            <a:pPr algn="ctr"/>
            <a:r>
              <a:rPr lang="en-US" dirty="0"/>
              <a:t>Party control of state offices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FB8E232-3677-A793-168F-4F931CDD5A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8206080"/>
              </p:ext>
            </p:extLst>
          </p:nvPr>
        </p:nvGraphicFramePr>
        <p:xfrm>
          <a:off x="457200" y="1616926"/>
          <a:ext cx="8229600" cy="486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7656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C284-8C38-1356-1D49-15BE70066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Could that party be the Democrats?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B5D28-B59B-93DD-A910-AB3F4E5AD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0" y="2018370"/>
            <a:ext cx="8218449" cy="44586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Among the reasons: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	Since 2004, young voters have 	strongly supported the Democratic 	Party in presidential and midterm 	elections</a:t>
            </a:r>
          </a:p>
        </p:txBody>
      </p:sp>
    </p:spTree>
    <p:extLst>
      <p:ext uri="{BB962C8B-B14F-4D97-AF65-F5344CB8AC3E}">
        <p14:creationId xmlns:p14="http://schemas.microsoft.com/office/powerpoint/2010/main" val="501557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7495223" cy="994172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Youth Vote (ages 18-29)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303501"/>
              </p:ext>
            </p:extLst>
          </p:nvPr>
        </p:nvGraphicFramePr>
        <p:xfrm>
          <a:off x="257175" y="1828800"/>
          <a:ext cx="864108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0" y="6172200"/>
            <a:ext cx="28203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Source:</a:t>
            </a: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 Exit polls, 2000-2020 </a:t>
            </a:r>
          </a:p>
        </p:txBody>
      </p:sp>
    </p:spTree>
    <p:extLst>
      <p:ext uri="{BB962C8B-B14F-4D97-AF65-F5344CB8AC3E}">
        <p14:creationId xmlns:p14="http://schemas.microsoft.com/office/powerpoint/2010/main" val="125964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051D-B584-4AF1-9A7B-5166CADE6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The cumulative effect </a:t>
            </a:r>
            <a:br>
              <a:rPr lang="en-US" dirty="0"/>
            </a:br>
            <a:r>
              <a:rPr lang="en-US" dirty="0"/>
              <a:t>of Democratic gains among young adults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F91971-334F-4C01-A057-E6C2E56942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691386"/>
              </p:ext>
            </p:extLst>
          </p:nvPr>
        </p:nvGraphicFramePr>
        <p:xfrm>
          <a:off x="628650" y="2239401"/>
          <a:ext cx="7886700" cy="3780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FD61003-98CE-42AB-A508-EAF64901C752}"/>
              </a:ext>
            </a:extLst>
          </p:cNvPr>
          <p:cNvSpPr txBox="1"/>
          <p:nvPr/>
        </p:nvSpPr>
        <p:spPr>
          <a:xfrm>
            <a:off x="35312" y="6171919"/>
            <a:ext cx="373147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Source: 2020 exit polls, based on 2-party vote only</a:t>
            </a:r>
          </a:p>
        </p:txBody>
      </p:sp>
    </p:spTree>
    <p:extLst>
      <p:ext uri="{BB962C8B-B14F-4D97-AF65-F5344CB8AC3E}">
        <p14:creationId xmlns:p14="http://schemas.microsoft.com/office/powerpoint/2010/main" val="390102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447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gradual realignment </a:t>
            </a:r>
            <a:br>
              <a:rPr lang="en-US" dirty="0"/>
            </a:br>
            <a:r>
              <a:rPr lang="en-US" dirty="0"/>
              <a:t>that fueled today’s polarized politics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67000"/>
            <a:ext cx="7239000" cy="3810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</a:rPr>
              <a:t>Race</a:t>
            </a:r>
            <a:r>
              <a:rPr lang="en-US" sz="3200" dirty="0">
                <a:solidFill>
                  <a:schemeClr val="tx2"/>
                </a:solidFill>
              </a:rPr>
              <a:t> – 1964 Civil Rights Act, plus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</a:rPr>
              <a:t>Cultural issues </a:t>
            </a:r>
            <a:r>
              <a:rPr lang="en-US" sz="3200" dirty="0">
                <a:solidFill>
                  <a:schemeClr val="tx2"/>
                </a:solidFill>
              </a:rPr>
              <a:t>– late 1960s and 1970s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tx2"/>
                </a:solidFill>
              </a:rPr>
              <a:t>Scope of federal programs</a:t>
            </a:r>
            <a:r>
              <a:rPr lang="en-US" sz="3200" dirty="0">
                <a:solidFill>
                  <a:schemeClr val="tx2"/>
                </a:solidFill>
              </a:rPr>
              <a:t> – 1970s-1990s </a:t>
            </a:r>
          </a:p>
          <a:p>
            <a:pPr marL="0" indent="0">
              <a:buNone/>
            </a:pPr>
            <a:endParaRPr lang="en-US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2056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5BE12-AB2C-226C-F0B9-40146FE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030922"/>
            <a:ext cx="8229600" cy="23030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/>
              <a:t>Addressing Party Polarization</a:t>
            </a:r>
            <a:br>
              <a:rPr lang="en-US" sz="3600" dirty="0"/>
            </a:br>
            <a:r>
              <a:rPr lang="en-US" sz="3600" dirty="0"/>
              <a:t> in the Classroom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A3092-DC08-86E0-347D-62C03D8D1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953000"/>
            <a:ext cx="7772400" cy="1125140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0647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92C79-6A3D-39A8-E665-88AA93713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Polarization in the classroom –</a:t>
            </a:r>
            <a:br>
              <a:rPr lang="en-US" dirty="0"/>
            </a:br>
            <a:r>
              <a:rPr lang="en-US" dirty="0"/>
              <a:t>unwanted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E7926-4F9A-025A-1E12-C89F299D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1828800"/>
            <a:ext cx="8240751" cy="43582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Unwanted outcomes include: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	Name-calling and worse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	Spiral of Silence – those in minority shut down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	Close-mindedness – from hearing only the like-	minded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730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EA41A-77EC-3CEC-C670-10FFDC52A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Some things I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09E206-5866-7554-130F-3860645F4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2600"/>
            <a:ext cx="8077199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</a:rPr>
              <a:t>Rules</a:t>
            </a:r>
            <a:r>
              <a:rPr lang="en-US" sz="3600" dirty="0">
                <a:solidFill>
                  <a:srgbClr val="002060"/>
                </a:solidFill>
              </a:rPr>
              <a:t> –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	civility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	deliberation, not debate</a:t>
            </a:r>
          </a:p>
          <a:p>
            <a:pPr marL="0" indent="0">
              <a:buNone/>
            </a:pPr>
            <a:endParaRPr lang="en-US" sz="3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2060"/>
                </a:solidFill>
              </a:rPr>
              <a:t>Empower</a:t>
            </a:r>
            <a:r>
              <a:rPr lang="en-US" sz="3600" dirty="0">
                <a:solidFill>
                  <a:srgbClr val="002060"/>
                </a:solidFill>
              </a:rPr>
              <a:t> those who believe that speaking up might work against them</a:t>
            </a:r>
          </a:p>
        </p:txBody>
      </p:sp>
    </p:spTree>
    <p:extLst>
      <p:ext uri="{BB962C8B-B14F-4D97-AF65-F5344CB8AC3E}">
        <p14:creationId xmlns:p14="http://schemas.microsoft.com/office/powerpoint/2010/main" val="4016071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F7055-B26E-95EA-5516-D534FF7C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A typical result when I poll my students on their political ideology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5A15DA-A2D1-0319-C7E9-B583A3FA1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0152874"/>
              </p:ext>
            </p:extLst>
          </p:nvPr>
        </p:nvGraphicFramePr>
        <p:xfrm>
          <a:off x="512956" y="1650380"/>
          <a:ext cx="8173844" cy="4826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1699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F7055-B26E-95EA-5516-D534FF7C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Americans’ Political Ideology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5A15DA-A2D1-0319-C7E9-B583A3FA1D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583534"/>
              </p:ext>
            </p:extLst>
          </p:nvPr>
        </p:nvGraphicFramePr>
        <p:xfrm>
          <a:off x="512956" y="1650380"/>
          <a:ext cx="8173844" cy="4826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E08DDD-6017-691E-8BF8-A1D2733C02CC}"/>
              </a:ext>
            </a:extLst>
          </p:cNvPr>
          <p:cNvSpPr txBox="1"/>
          <p:nvPr/>
        </p:nvSpPr>
        <p:spPr>
          <a:xfrm>
            <a:off x="152400" y="6248400"/>
            <a:ext cx="2584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Gallup poll, 2021.</a:t>
            </a:r>
          </a:p>
        </p:txBody>
      </p:sp>
    </p:spTree>
    <p:extLst>
      <p:ext uri="{BB962C8B-B14F-4D97-AF65-F5344CB8AC3E}">
        <p14:creationId xmlns:p14="http://schemas.microsoft.com/office/powerpoint/2010/main" val="31148144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8C86C-D73A-D529-085A-E8F72AE4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50" y="546410"/>
            <a:ext cx="8218449" cy="977590"/>
          </a:xfrm>
        </p:spPr>
        <p:txBody>
          <a:bodyPr/>
          <a:lstStyle/>
          <a:p>
            <a:pPr algn="ctr"/>
            <a:r>
              <a:rPr lang="en-US" dirty="0"/>
              <a:t>Talking about Misinformation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5A2A3-CE7C-455D-8684-E248ADDA8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09800"/>
            <a:ext cx="7924800" cy="4267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My students see misinformation as a problem but believe that the problem is centered on the other side of the partisan divide, not their side.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I try to open their minds a bit by suggesting that it’s a problem affecting all of us.</a:t>
            </a:r>
          </a:p>
        </p:txBody>
      </p:sp>
    </p:spTree>
    <p:extLst>
      <p:ext uri="{BB962C8B-B14F-4D97-AF65-F5344CB8AC3E}">
        <p14:creationId xmlns:p14="http://schemas.microsoft.com/office/powerpoint/2010/main" val="3897640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64F5-50C8-4FE3-8CBA-DDF2C5AF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91" y="533400"/>
            <a:ext cx="8716618" cy="742950"/>
          </a:xfrm>
        </p:spPr>
        <p:txBody>
          <a:bodyPr>
            <a:normAutofit/>
          </a:bodyPr>
          <a:lstStyle/>
          <a:p>
            <a:r>
              <a:rPr lang="en-US" dirty="0"/>
              <a:t>Examples of factual claims from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AF02-70C6-4BAD-9376-97989C9242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2222" y="1600200"/>
            <a:ext cx="8461778" cy="48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Donald Trump faked having Covid-19 in order to win sympathy votes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Joe Biden is mentally impaired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Dr. Anthony </a:t>
            </a:r>
            <a:r>
              <a:rPr lang="en-US" dirty="0" err="1">
                <a:solidFill>
                  <a:srgbClr val="002060"/>
                </a:solidFill>
              </a:rPr>
              <a:t>Fauci</a:t>
            </a:r>
            <a:r>
              <a:rPr lang="en-US" dirty="0">
                <a:solidFill>
                  <a:srgbClr val="002060"/>
                </a:solidFill>
              </a:rPr>
              <a:t> funded a lab in Wuhan to develop the coronavirus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If reelected, Donald Trump planned to eliminate social security and Medicare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Kamala Harris was not born in United States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CDC manipulated numbers to exaggerate fatalities from Covid-19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President Trump went to the hospital while president after suffering a stroke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Vote counting machines overcounted the Biden vote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717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None are true, but each is believed </a:t>
            </a:r>
            <a:br>
              <a:rPr lang="en-US" dirty="0"/>
            </a:br>
            <a:r>
              <a:rPr lang="en-US" dirty="0"/>
              <a:t>by tens of millions of Americans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45765046"/>
              </p:ext>
            </p:extLst>
          </p:nvPr>
        </p:nvGraphicFramePr>
        <p:xfrm>
          <a:off x="613172" y="17526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228600" y="6400800"/>
            <a:ext cx="58608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srgbClr val="002060"/>
                </a:solidFill>
                <a:latin typeface="Tw Cen MT"/>
              </a:rPr>
              <a:t>Source: Indiana University’s Observatory on Social Media survey, November 2020</a:t>
            </a:r>
          </a:p>
        </p:txBody>
      </p:sp>
    </p:spTree>
    <p:extLst>
      <p:ext uri="{BB962C8B-B14F-4D97-AF65-F5344CB8AC3E}">
        <p14:creationId xmlns:p14="http://schemas.microsoft.com/office/powerpoint/2010/main" val="16657436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6B776-A101-CB57-4213-33B7AD71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93" y="501805"/>
            <a:ext cx="8296507" cy="1022195"/>
          </a:xfrm>
        </p:spPr>
        <p:txBody>
          <a:bodyPr/>
          <a:lstStyle/>
          <a:p>
            <a:pPr algn="ctr"/>
            <a:r>
              <a:rPr lang="en-US" dirty="0"/>
              <a:t>Confirmation Bias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DBAE9-D49C-B8B3-C574-C5C862206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57400"/>
            <a:ext cx="8077200" cy="4419600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Our psychological tendency to interpret claims in ways that align with our preexisting beliefs and biases.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273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3" y="615305"/>
            <a:ext cx="9015573" cy="985198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Confirmation Bias affects Republicans &amp; Democrats alike -</a:t>
            </a:r>
            <a:br>
              <a:rPr lang="en-US" sz="3200" dirty="0"/>
            </a:br>
            <a:r>
              <a:rPr lang="en-US" sz="3200" dirty="0"/>
              <a:t>accepting false claims that align with one’s partisanship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5320" y="2057400"/>
          <a:ext cx="873628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255320" y="6193609"/>
            <a:ext cx="646850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350" dirty="0">
                <a:solidFill>
                  <a:prstClr val="black"/>
                </a:solidFill>
                <a:latin typeface="Arial" panose="020B0604020202020204"/>
              </a:rPr>
              <a:t>Source: Indiana University’s Observatory on Social Media survey, November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3B535-7857-4E23-AA49-17CEC35B70D6}"/>
              </a:ext>
            </a:extLst>
          </p:cNvPr>
          <p:cNvSpPr/>
          <p:nvPr/>
        </p:nvSpPr>
        <p:spPr>
          <a:xfrm>
            <a:off x="6380922" y="3063737"/>
            <a:ext cx="685800" cy="2683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Arial" panose="020B06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A2118-4891-49D1-B539-EABC5BCF25F7}"/>
              </a:ext>
            </a:extLst>
          </p:cNvPr>
          <p:cNvSpPr/>
          <p:nvPr/>
        </p:nvSpPr>
        <p:spPr>
          <a:xfrm>
            <a:off x="6380922" y="3332093"/>
            <a:ext cx="685800" cy="268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5378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8350" y="568712"/>
            <a:ext cx="8218449" cy="955288"/>
          </a:xfrm>
        </p:spPr>
        <p:txBody>
          <a:bodyPr/>
          <a:lstStyle/>
          <a:p>
            <a:pPr algn="ctr"/>
            <a:r>
              <a:rPr lang="en-US" dirty="0"/>
              <a:t>Partisan Change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1960  Election</a:t>
            </a:r>
          </a:p>
          <a:p>
            <a:r>
              <a:rPr lang="en-US" sz="2400" b="1" dirty="0"/>
              <a:t>Pre-realignment</a:t>
            </a: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71800"/>
            <a:ext cx="3932238" cy="2644795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</p:spPr>
        <p:txBody>
          <a:bodyPr>
            <a:noAutofit/>
          </a:bodyPr>
          <a:lstStyle/>
          <a:p>
            <a:r>
              <a:rPr lang="en-US" sz="2400" b="1" dirty="0"/>
              <a:t>2000 Election</a:t>
            </a:r>
          </a:p>
          <a:p>
            <a:r>
              <a:rPr lang="en-US" sz="2400" b="1" dirty="0"/>
              <a:t>Post-realignment</a:t>
            </a:r>
          </a:p>
        </p:txBody>
      </p:sp>
      <p:pic>
        <p:nvPicPr>
          <p:cNvPr id="6" name="Content Placeholder 5" descr="Map">
            <a:extLst>
              <a:ext uri="{FF2B5EF4-FFF2-40B4-BE49-F238E27FC236}">
                <a16:creationId xmlns:a16="http://schemas.microsoft.com/office/drawing/2014/main" id="{470EA8A9-0AB4-DE98-881C-2F5959AA51A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64" y="3124200"/>
            <a:ext cx="4237036" cy="2492395"/>
          </a:xfrm>
        </p:spPr>
      </p:pic>
    </p:spTree>
    <p:extLst>
      <p:ext uri="{BB962C8B-B14F-4D97-AF65-F5344CB8AC3E}">
        <p14:creationId xmlns:p14="http://schemas.microsoft.com/office/powerpoint/2010/main" val="1581198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C93B2-3462-3023-F586-D2147B5D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 final example –</a:t>
            </a:r>
            <a:br>
              <a:rPr lang="en-US" dirty="0"/>
            </a:br>
            <a:r>
              <a:rPr lang="en-US" sz="3600" dirty="0"/>
              <a:t>approaching polarization through an analytic lens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39151-A795-BE0D-FADB-0AD17F787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2438400"/>
            <a:ext cx="7239000" cy="4038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</a:rPr>
              <a:t>My goal here is to try to get them to understand the other side rather than judge it.</a:t>
            </a:r>
          </a:p>
        </p:txBody>
      </p:sp>
    </p:spTree>
    <p:extLst>
      <p:ext uri="{BB962C8B-B14F-4D97-AF65-F5344CB8AC3E}">
        <p14:creationId xmlns:p14="http://schemas.microsoft.com/office/powerpoint/2010/main" val="13370571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DDA6-36CA-AB13-952D-575D330AC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COVID-19</a:t>
            </a:r>
            <a:br>
              <a:rPr lang="en-US" dirty="0"/>
            </a:br>
            <a:r>
              <a:rPr lang="en-US" dirty="0"/>
              <a:t>Biggest health threat of past century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40B45A9-98DF-7ACD-BF00-DB6533AFC6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522067"/>
              </p:ext>
            </p:extLst>
          </p:nvPr>
        </p:nvGraphicFramePr>
        <p:xfrm>
          <a:off x="457200" y="1600200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5E7680B-5584-F8FD-2915-D0017101B3E8}"/>
              </a:ext>
            </a:extLst>
          </p:cNvPr>
          <p:cNvSpPr txBox="1"/>
          <p:nvPr/>
        </p:nvSpPr>
        <p:spPr>
          <a:xfrm>
            <a:off x="228600" y="6324600"/>
            <a:ext cx="7259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COVID-19 death rate is period before vaccine became widely </a:t>
            </a:r>
            <a:r>
              <a:rPr lang="en-US" dirty="0" err="1"/>
              <a:t>availabe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115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50CC6-245B-404B-9140-E93990476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8001000" cy="78581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Public health was not the only issue – </a:t>
            </a:r>
            <a:br>
              <a:rPr lang="en-US" dirty="0"/>
            </a:br>
            <a:r>
              <a:rPr lang="en-US" dirty="0"/>
              <a:t>economic downturn was the other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EF0809C-E18B-42EF-B771-5127F8912C4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54161074"/>
              </p:ext>
            </p:extLst>
          </p:nvPr>
        </p:nvGraphicFramePr>
        <p:xfrm>
          <a:off x="914400" y="2400300"/>
          <a:ext cx="6797179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BA1DD22-2B66-4861-8DC8-48AF3ACAFA2B}"/>
              </a:ext>
            </a:extLst>
          </p:cNvPr>
          <p:cNvSpPr txBox="1"/>
          <p:nvPr/>
        </p:nvSpPr>
        <p:spPr>
          <a:xfrm>
            <a:off x="1143000" y="6248400"/>
            <a:ext cx="198483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US" sz="1013" dirty="0">
                <a:solidFill>
                  <a:prstClr val="black"/>
                </a:solidFill>
                <a:latin typeface="Calibri" panose="020F0502020204030204"/>
              </a:rPr>
              <a:t>Source: U.S. Department of Labor </a:t>
            </a:r>
          </a:p>
        </p:txBody>
      </p:sp>
    </p:spTree>
    <p:extLst>
      <p:ext uri="{BB962C8B-B14F-4D97-AF65-F5344CB8AC3E}">
        <p14:creationId xmlns:p14="http://schemas.microsoft.com/office/powerpoint/2010/main" val="179837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4623D-8DB8-843A-1A11-C8D52154F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04" y="568712"/>
            <a:ext cx="8184995" cy="95528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Responses to the COVID-19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87599-A014-044D-B082-A70D2A824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0" y="2207941"/>
            <a:ext cx="7868579" cy="34646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U.S. has a federal system of government in which power is constitutionally divided between the national government and the state governments.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One of the constitutional powers reserved to the state governments is public health.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</a:rPr>
              <a:t>State governors have more authority than the president over public health mandates.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7073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9CADD-DD72-4CE8-B550-E6131FD5C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Governors’ Response –</a:t>
            </a:r>
            <a:br>
              <a:rPr lang="en-US" dirty="0"/>
            </a:br>
            <a:r>
              <a:rPr lang="en-US" dirty="0"/>
              <a:t>Restrictions on Social Gatherings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40640A-66CD-4FEB-9847-8806933E4E4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71718163"/>
              </p:ext>
            </p:extLst>
          </p:nvPr>
        </p:nvGraphicFramePr>
        <p:xfrm>
          <a:off x="762000" y="1937385"/>
          <a:ext cx="7391400" cy="4006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C41F1D-DD94-474A-899A-88444B44831F}"/>
              </a:ext>
            </a:extLst>
          </p:cNvPr>
          <p:cNvSpPr txBox="1"/>
          <p:nvPr/>
        </p:nvSpPr>
        <p:spPr>
          <a:xfrm>
            <a:off x="235243" y="6324600"/>
            <a:ext cx="9216346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75" dirty="0">
                <a:latin typeface="Calibri" panose="020F0502020204030204" pitchFamily="34" charset="0"/>
                <a:ea typeface="Calibri" panose="020F0502020204030204" pitchFamily="34" charset="0"/>
              </a:rPr>
              <a:t>Source: Christopher Adolph, et al, “Pandemic Politics: Timing State-Level Social Distancing Responses to COVID-19,” </a:t>
            </a:r>
            <a:r>
              <a:rPr lang="en-US" sz="675" i="1" dirty="0">
                <a:latin typeface="Calibri" panose="020F0502020204030204" pitchFamily="34" charset="0"/>
                <a:ea typeface="Calibri" panose="020F0502020204030204" pitchFamily="34" charset="0"/>
              </a:rPr>
              <a:t>Journal of Health Politics, Policy and Law</a:t>
            </a:r>
            <a:r>
              <a:rPr lang="en-US" sz="675" dirty="0">
                <a:latin typeface="Calibri" panose="020F0502020204030204" pitchFamily="34" charset="0"/>
                <a:ea typeface="Calibri" panose="020F0502020204030204" pitchFamily="34" charset="0"/>
              </a:rPr>
              <a:t>,  August 2020, pp. 1-17. </a:t>
            </a:r>
            <a:endParaRPr lang="en-US" sz="675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1C6895-2EB4-A6A8-2A67-69A6423C1B6E}"/>
              </a:ext>
            </a:extLst>
          </p:cNvPr>
          <p:cNvSpPr txBox="1"/>
          <p:nvPr/>
        </p:nvSpPr>
        <p:spPr>
          <a:xfrm>
            <a:off x="7098030" y="1937385"/>
            <a:ext cx="13716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Same pattern held for mandates on masks and restrictions on business activity</a:t>
            </a:r>
          </a:p>
        </p:txBody>
      </p:sp>
    </p:spTree>
    <p:extLst>
      <p:ext uri="{BB962C8B-B14F-4D97-AF65-F5344CB8AC3E}">
        <p14:creationId xmlns:p14="http://schemas.microsoft.com/office/powerpoint/2010/main" val="30569348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Covid Vaccination Rates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78824758"/>
              </p:ext>
            </p:extLst>
          </p:nvPr>
        </p:nvGraphicFramePr>
        <p:xfrm>
          <a:off x="613172" y="1600200"/>
          <a:ext cx="8153400" cy="422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102BC46-D9AB-4E74-B5D4-D0DA939A21B5}"/>
              </a:ext>
            </a:extLst>
          </p:cNvPr>
          <p:cNvSpPr txBox="1"/>
          <p:nvPr/>
        </p:nvSpPr>
        <p:spPr>
          <a:xfrm>
            <a:off x="228600" y="6174559"/>
            <a:ext cx="75959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Note: Based on those who are fully vaccinated. The rankings vary only slightly if based on single dose only</a:t>
            </a:r>
          </a:p>
        </p:txBody>
      </p:sp>
    </p:spTree>
    <p:extLst>
      <p:ext uri="{BB962C8B-B14F-4D97-AF65-F5344CB8AC3E}">
        <p14:creationId xmlns:p14="http://schemas.microsoft.com/office/powerpoint/2010/main" val="42853147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B0212-8737-4CC0-9D50-5CAE64B40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Deaths (as of 4/16/2021)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4FABE-D8D5-47D4-B6C5-BC7422F60C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33400" y="2133600"/>
            <a:ext cx="81534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States with: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Republican governor 	159/100,000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	Democratic governor 	126/100,000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5868E-4F25-42BF-966B-F22E692BD760}"/>
              </a:ext>
            </a:extLst>
          </p:cNvPr>
          <p:cNvSpPr txBox="1"/>
          <p:nvPr/>
        </p:nvSpPr>
        <p:spPr>
          <a:xfrm>
            <a:off x="228600" y="6333067"/>
            <a:ext cx="762958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Source: Derived by author from New York Times Covid data base. Excludes the 6 states at epicenter of first</a:t>
            </a:r>
          </a:p>
          <a:p>
            <a:r>
              <a:rPr lang="en-US" sz="1350" dirty="0"/>
              <a:t>wave of COVID when protective measures were not in place.</a:t>
            </a:r>
          </a:p>
        </p:txBody>
      </p:sp>
    </p:spTree>
    <p:extLst>
      <p:ext uri="{BB962C8B-B14F-4D97-AF65-F5344CB8AC3E}">
        <p14:creationId xmlns:p14="http://schemas.microsoft.com/office/powerpoint/2010/main" val="40845933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" y="466725"/>
            <a:ext cx="8641080" cy="742950"/>
          </a:xfrm>
        </p:spPr>
        <p:txBody>
          <a:bodyPr>
            <a:normAutofit/>
          </a:bodyPr>
          <a:lstStyle/>
          <a:p>
            <a:r>
              <a:rPr lang="en-US" dirty="0"/>
              <a:t>Economic dimension (jobs lost)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40385482"/>
              </p:ext>
            </p:extLst>
          </p:nvPr>
        </p:nvGraphicFramePr>
        <p:xfrm>
          <a:off x="628938" y="1447800"/>
          <a:ext cx="8153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D8B5F5-26FC-4F52-B39D-9865CEA81018}"/>
              </a:ext>
            </a:extLst>
          </p:cNvPr>
          <p:cNvSpPr txBox="1"/>
          <p:nvPr/>
        </p:nvSpPr>
        <p:spPr>
          <a:xfrm>
            <a:off x="76200" y="6172200"/>
            <a:ext cx="494026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Source: </a:t>
            </a:r>
            <a:r>
              <a:rPr lang="en-US" sz="1350" dirty="0" err="1"/>
              <a:t>Carsey</a:t>
            </a:r>
            <a:r>
              <a:rPr lang="en-US" sz="1350" dirty="0"/>
              <a:t> School of Public Policy, University of New Hampshire</a:t>
            </a:r>
          </a:p>
        </p:txBody>
      </p:sp>
    </p:spTree>
    <p:extLst>
      <p:ext uri="{BB962C8B-B14F-4D97-AF65-F5344CB8AC3E}">
        <p14:creationId xmlns:p14="http://schemas.microsoft.com/office/powerpoint/2010/main" val="40113920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AF34-0CE2-DAE3-728A-6762F9B02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4B00A-F137-6E43-F43E-12CCBAD39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2060"/>
                </a:solidFill>
              </a:rPr>
              <a:t>Thank you</a:t>
            </a:r>
          </a:p>
          <a:p>
            <a:pPr marL="0" indent="0">
              <a:buNone/>
            </a:pP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</a:rPr>
              <a:t>Open to your response to any of the above, and please share with us your suggestions for handling polarization in the classroom.</a:t>
            </a:r>
          </a:p>
        </p:txBody>
      </p:sp>
    </p:spTree>
    <p:extLst>
      <p:ext uri="{BB962C8B-B14F-4D97-AF65-F5344CB8AC3E}">
        <p14:creationId xmlns:p14="http://schemas.microsoft.com/office/powerpoint/2010/main" val="10129534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DEE494-52BD-C6A8-6514-12D5236CA69E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76201" y="381000"/>
            <a:ext cx="9067799" cy="6324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BE682F8-8297-B64B-011C-C45AF63C3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DEAD2C-61B9-96B1-C03C-D7FB5B741E04}"/>
              </a:ext>
            </a:extLst>
          </p:cNvPr>
          <p:cNvSpPr/>
          <p:nvPr/>
        </p:nvSpPr>
        <p:spPr>
          <a:xfrm>
            <a:off x="6400801" y="2286000"/>
            <a:ext cx="2666998" cy="381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 obtain a copy, contact </a:t>
            </a:r>
            <a:r>
              <a:rPr lang="en-US"/>
              <a:t>Michael Gedatus </a:t>
            </a:r>
            <a:r>
              <a:rPr lang="en-US" sz="1200" dirty="0"/>
              <a:t>Michael.Gedatus@mheducation.com</a:t>
            </a:r>
          </a:p>
        </p:txBody>
      </p:sp>
    </p:spTree>
    <p:extLst>
      <p:ext uri="{BB962C8B-B14F-4D97-AF65-F5344CB8AC3E}">
        <p14:creationId xmlns:p14="http://schemas.microsoft.com/office/powerpoint/2010/main" val="2308061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E72CC89-8B5E-3E03-7CB0-2ECDF2675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Key Aspect of the Realignment – </a:t>
            </a:r>
            <a:br>
              <a:rPr lang="en-US" dirty="0"/>
            </a:br>
            <a:r>
              <a:rPr lang="en-US" dirty="0"/>
              <a:t>Reinforcing Issues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FC848E8-1831-FC57-12B4-21DE6319B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502" y="1918010"/>
            <a:ext cx="8207298" cy="455899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</a:rPr>
              <a:t>Going back in time –  </a:t>
            </a:r>
            <a:r>
              <a:rPr lang="en-US" sz="3200" dirty="0">
                <a:solidFill>
                  <a:srgbClr val="002060"/>
                </a:solidFill>
              </a:rPr>
              <a:t>earlier sources of moderation in the American political system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sz="2800" dirty="0">
                <a:solidFill>
                  <a:srgbClr val="002060"/>
                </a:solidFill>
              </a:rPr>
              <a:t>Pluralism</a:t>
            </a:r>
            <a:br>
              <a:rPr lang="en-US" sz="2800" dirty="0">
                <a:solidFill>
                  <a:srgbClr val="002060"/>
                </a:solidFill>
              </a:rPr>
            </a:br>
            <a:r>
              <a:rPr lang="en-US" sz="2800" dirty="0">
                <a:solidFill>
                  <a:srgbClr val="002060"/>
                </a:solidFill>
              </a:rPr>
              <a:t>	Cross-cutting identities</a:t>
            </a:r>
            <a:br>
              <a:rPr lang="en-US" sz="2800" dirty="0">
                <a:solidFill>
                  <a:srgbClr val="002060"/>
                </a:solidFill>
              </a:rPr>
            </a:br>
            <a:r>
              <a:rPr lang="en-US" sz="2800" dirty="0">
                <a:solidFill>
                  <a:srgbClr val="002060"/>
                </a:solidFill>
              </a:rPr>
              <a:t>	Incrementalism</a:t>
            </a:r>
          </a:p>
          <a:p>
            <a:pPr marL="0" indent="0">
              <a:buNone/>
            </a:pPr>
            <a:endParaRPr lang="en-US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200" b="1" dirty="0">
                <a:solidFill>
                  <a:srgbClr val="002060"/>
                </a:solidFill>
              </a:rPr>
              <a:t>The new reality –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sz="2800" dirty="0">
                <a:solidFill>
                  <a:srgbClr val="002060"/>
                </a:solidFill>
              </a:rPr>
              <a:t>Overlapping and therefore reinforcing issues &amp; 	identities – a seedbed for polarization </a:t>
            </a:r>
          </a:p>
        </p:txBody>
      </p:sp>
    </p:spTree>
    <p:extLst>
      <p:ext uri="{BB962C8B-B14F-4D97-AF65-F5344CB8AC3E}">
        <p14:creationId xmlns:p14="http://schemas.microsoft.com/office/powerpoint/2010/main" val="2011633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Correlation between religious attendance and party identification (NES surveys)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4786540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 rot="20222537">
            <a:off x="3144242" y="3664629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Rise of religion in U.S. politics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6420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E4AFE-508F-F8A5-8111-6C8F409E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49" y="557560"/>
            <a:ext cx="8240751" cy="9664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One More Aspect of the Change –</a:t>
            </a:r>
            <a:br>
              <a:rPr lang="en-US" dirty="0"/>
            </a:br>
            <a:r>
              <a:rPr lang="en-US" dirty="0"/>
              <a:t>Intra-Party Takeover of the GOP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40A36-10FC-466D-3643-CFDCC4C60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6" y="1906858"/>
            <a:ext cx="8073483" cy="45701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Throughout most of this period of change, Republican Party was dominated by its Establishment Wing (reflected in presidential nominations of Bush 1 and 2, McCain, Romney)</a:t>
            </a:r>
          </a:p>
          <a:p>
            <a:pPr marL="0" indent="0">
              <a:buNone/>
            </a:pPr>
            <a:endParaRPr lang="en-US" sz="28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War on the Establishment Wing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	Rise &amp; institutionalization of the Tea Party 	(2009-2012)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2060"/>
                </a:solidFill>
              </a:rPr>
              <a:t>	Nomination of Trump in 2016</a:t>
            </a:r>
          </a:p>
        </p:txBody>
      </p:sp>
    </p:spTree>
    <p:extLst>
      <p:ext uri="{BB962C8B-B14F-4D97-AF65-F5344CB8AC3E}">
        <p14:creationId xmlns:p14="http://schemas.microsoft.com/office/powerpoint/2010/main" val="96926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321-4217-7DC7-C770-06C7DC21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View of Congress in 2015</a:t>
            </a:r>
            <a:br>
              <a:rPr lang="en-US" dirty="0"/>
            </a:br>
            <a:r>
              <a:rPr lang="en-US" dirty="0"/>
              <a:t>(Republicans are in control House &amp; Senate)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4B6FB8-DFD4-4B1B-957D-34A6C42BDE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819715"/>
              </p:ext>
            </p:extLst>
          </p:nvPr>
        </p:nvGraphicFramePr>
        <p:xfrm>
          <a:off x="457200" y="1600200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2150024-B2CA-E444-FD34-06A1F584F8D5}"/>
              </a:ext>
            </a:extLst>
          </p:cNvPr>
          <p:cNvSpPr txBox="1"/>
          <p:nvPr/>
        </p:nvSpPr>
        <p:spPr>
          <a:xfrm>
            <a:off x="533400" y="6248400"/>
            <a:ext cx="389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Pew Research Center poll, 2015</a:t>
            </a:r>
          </a:p>
        </p:txBody>
      </p:sp>
    </p:spTree>
    <p:extLst>
      <p:ext uri="{BB962C8B-B14F-4D97-AF65-F5344CB8AC3E}">
        <p14:creationId xmlns:p14="http://schemas.microsoft.com/office/powerpoint/2010/main" val="4235710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321-4217-7DC7-C770-06C7DC21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Republicans’ View of Their Party and Candidate Preference in 2016 Primaries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9638D-1AFC-21B9-86DE-7463AEA5B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Republican Primary Voters’ View of Their Party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4B6FB8-DFD4-4B1B-957D-34A6C42BDE4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76312808"/>
              </p:ext>
            </p:extLst>
          </p:nvPr>
        </p:nvGraphicFramePr>
        <p:xfrm>
          <a:off x="457200" y="2438400"/>
          <a:ext cx="393223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95FF1-B74F-4C04-9A01-AA4278784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</p:spPr>
        <p:txBody>
          <a:bodyPr>
            <a:noAutofit/>
          </a:bodyPr>
          <a:lstStyle/>
          <a:p>
            <a:r>
              <a:rPr lang="en-US" b="1" dirty="0"/>
              <a:t>Vote Choice of Republicans Who Feel Party Has Betrayed Them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0C9BF69-6F74-752E-5602-3E5A97AE7A4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83304700"/>
              </p:ext>
            </p:extLst>
          </p:nvPr>
        </p:nvGraphicFramePr>
        <p:xfrm>
          <a:off x="4754563" y="2895600"/>
          <a:ext cx="3932237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2150024-B2CA-E444-FD34-06A1F584F8D5}"/>
              </a:ext>
            </a:extLst>
          </p:cNvPr>
          <p:cNvSpPr txBox="1"/>
          <p:nvPr/>
        </p:nvSpPr>
        <p:spPr>
          <a:xfrm>
            <a:off x="533400" y="6248400"/>
            <a:ext cx="8168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2016 primary exit polls where question was asked. Percentages include those</a:t>
            </a:r>
          </a:p>
          <a:p>
            <a:r>
              <a:rPr lang="en-US" dirty="0"/>
              <a:t>who indicated an opinion/preference.</a:t>
            </a:r>
          </a:p>
        </p:txBody>
      </p:sp>
    </p:spTree>
    <p:extLst>
      <p:ext uri="{BB962C8B-B14F-4D97-AF65-F5344CB8AC3E}">
        <p14:creationId xmlns:p14="http://schemas.microsoft.com/office/powerpoint/2010/main" val="14316467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035.4.0.7"/>
  <p:tag name="PPTVERSION" val="14"/>
  <p:tag name="TPOS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ustom 4">
      <a:dk1>
        <a:srgbClr val="6565FF"/>
      </a:dk1>
      <a:lt1>
        <a:sysClr val="window" lastClr="FFFFFF"/>
      </a:lt1>
      <a:dk2>
        <a:srgbClr val="002060"/>
      </a:dk2>
      <a:lt2>
        <a:srgbClr val="EEECE1"/>
      </a:lt2>
      <a:accent1>
        <a:srgbClr val="0042C7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larity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larity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5848</TotalTime>
  <Words>1794</Words>
  <Application>Microsoft Office PowerPoint</Application>
  <PresentationFormat>On-screen Show (4:3)</PresentationFormat>
  <Paragraphs>215</Paragraphs>
  <Slides>49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3" baseType="lpstr">
      <vt:lpstr>Arial</vt:lpstr>
      <vt:lpstr>Calibri</vt:lpstr>
      <vt:lpstr>Tw Cen MT</vt:lpstr>
      <vt:lpstr>Clarity</vt:lpstr>
      <vt:lpstr>Party Polarization -  in the Nation and the classroom  </vt:lpstr>
      <vt:lpstr>The Making of a Polarized Nation  </vt:lpstr>
      <vt:lpstr>The gradual realignment  that fueled today’s polarized politics</vt:lpstr>
      <vt:lpstr>Partisan Change</vt:lpstr>
      <vt:lpstr>Key Aspect of the Realignment –  Reinforcing Issues</vt:lpstr>
      <vt:lpstr>Correlation between religious attendance and party identification (NES surveys)</vt:lpstr>
      <vt:lpstr>One More Aspect of the Change – Intra-Party Takeover of the GOP</vt:lpstr>
      <vt:lpstr>View of Congress in 2015 (Republicans are in control House &amp; Senate) </vt:lpstr>
      <vt:lpstr>Republicans’ View of Their Party and Candidate Preference in 2016 Primaries </vt:lpstr>
      <vt:lpstr>Cumulative Effect – Today’s parties</vt:lpstr>
      <vt:lpstr>The Partisan Divide – Issue Polarization Example</vt:lpstr>
      <vt:lpstr>The partisan divide – affective polarization example</vt:lpstr>
      <vt:lpstr>The partisan divide – perceptual polarization (alternative realities) example</vt:lpstr>
      <vt:lpstr>A Hardening of the Division –  Why We Shouldn’t Expect Short-term Change</vt:lpstr>
      <vt:lpstr>Today’s Media System – Two Networks, Two Versions of Reality</vt:lpstr>
      <vt:lpstr>Partisan Sorting: Cable News Audience</vt:lpstr>
      <vt:lpstr>Social Media Partisan Echo Chambers</vt:lpstr>
      <vt:lpstr>How and When  might polarization subside  </vt:lpstr>
      <vt:lpstr>A feature of today’s politics that’s historically unusual and a barrier to reducing polarization</vt:lpstr>
      <vt:lpstr>Closely Matched Parties –  presidency</vt:lpstr>
      <vt:lpstr>Closely Matched Parties: Average Margin of House Majority</vt:lpstr>
      <vt:lpstr>Closely Matched Parties: Average Margin of Senate Majority</vt:lpstr>
      <vt:lpstr>Why Close Competition Fosters Polarization</vt:lpstr>
      <vt:lpstr>Historically, when one party has been much stronger than the other, they have acted differently</vt:lpstr>
      <vt:lpstr>Could that party be the Republicans?</vt:lpstr>
      <vt:lpstr>Party control of state offices</vt:lpstr>
      <vt:lpstr>Could that party be the Democrats?</vt:lpstr>
      <vt:lpstr>Youth Vote (ages 18-29)</vt:lpstr>
      <vt:lpstr>The cumulative effect  of Democratic gains among young adults</vt:lpstr>
      <vt:lpstr>Addressing Party Polarization  in the Classroom  </vt:lpstr>
      <vt:lpstr>Polarization in the classroom – unwanted outcomes</vt:lpstr>
      <vt:lpstr>Some things I do</vt:lpstr>
      <vt:lpstr>A typical result when I poll my students on their political ideology</vt:lpstr>
      <vt:lpstr>Americans’ Political Ideology</vt:lpstr>
      <vt:lpstr>Talking about Misinformation</vt:lpstr>
      <vt:lpstr>Examples of factual claims from 2020</vt:lpstr>
      <vt:lpstr>None are true, but each is believed  by tens of millions of Americans</vt:lpstr>
      <vt:lpstr>Confirmation Bias</vt:lpstr>
      <vt:lpstr>Confirmation Bias affects Republicans &amp; Democrats alike - accepting false claims that align with one’s partisanship</vt:lpstr>
      <vt:lpstr>A final example – approaching polarization through an analytic lens</vt:lpstr>
      <vt:lpstr>COVID-19 Biggest health threat of past century</vt:lpstr>
      <vt:lpstr>Public health was not the only issue –  economic downturn was the other</vt:lpstr>
      <vt:lpstr>Responses to the COVID-19 Pandemic</vt:lpstr>
      <vt:lpstr>Governors’ Response – Restrictions on Social Gatherings</vt:lpstr>
      <vt:lpstr>Covid Vaccination Rates</vt:lpstr>
      <vt:lpstr>Covid Deaths (as of 4/16/2021)</vt:lpstr>
      <vt:lpstr>Economic dimension (jobs lost)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Parties</dc:title>
  <dc:creator>Thomas</dc:creator>
  <cp:lastModifiedBy>Patterson, Thomas E.</cp:lastModifiedBy>
  <cp:revision>161</cp:revision>
  <cp:lastPrinted>2017-03-21T13:54:45Z</cp:lastPrinted>
  <dcterms:created xsi:type="dcterms:W3CDTF">2015-02-02T21:54:17Z</dcterms:created>
  <dcterms:modified xsi:type="dcterms:W3CDTF">2023-04-24T12:07:35Z</dcterms:modified>
</cp:coreProperties>
</file>