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41"/>
  </p:notesMasterIdLst>
  <p:sldIdLst>
    <p:sldId id="258" r:id="rId3"/>
    <p:sldId id="598" r:id="rId4"/>
    <p:sldId id="1036" r:id="rId5"/>
    <p:sldId id="973" r:id="rId6"/>
    <p:sldId id="1252" r:id="rId7"/>
    <p:sldId id="1254" r:id="rId8"/>
    <p:sldId id="1224" r:id="rId9"/>
    <p:sldId id="1256" r:id="rId10"/>
    <p:sldId id="1257" r:id="rId11"/>
    <p:sldId id="1033" r:id="rId12"/>
    <p:sldId id="633" r:id="rId13"/>
    <p:sldId id="1258" r:id="rId14"/>
    <p:sldId id="729" r:id="rId15"/>
    <p:sldId id="991" r:id="rId16"/>
    <p:sldId id="996" r:id="rId17"/>
    <p:sldId id="1034" r:id="rId18"/>
    <p:sldId id="1259" r:id="rId19"/>
    <p:sldId id="1263" r:id="rId20"/>
    <p:sldId id="1264" r:id="rId21"/>
    <p:sldId id="1030" r:id="rId22"/>
    <p:sldId id="1023" r:id="rId23"/>
    <p:sldId id="1005" r:id="rId24"/>
    <p:sldId id="459" r:id="rId25"/>
    <p:sldId id="1267" r:id="rId26"/>
    <p:sldId id="1266" r:id="rId27"/>
    <p:sldId id="660" r:id="rId28"/>
    <p:sldId id="1004" r:id="rId29"/>
    <p:sldId id="1351" r:id="rId30"/>
    <p:sldId id="1352" r:id="rId31"/>
    <p:sldId id="1353" r:id="rId32"/>
    <p:sldId id="1354" r:id="rId33"/>
    <p:sldId id="1355" r:id="rId34"/>
    <p:sldId id="1356" r:id="rId35"/>
    <p:sldId id="1011" r:id="rId36"/>
    <p:sldId id="1020" r:id="rId37"/>
    <p:sldId id="1261" r:id="rId38"/>
    <p:sldId id="1029" r:id="rId39"/>
    <p:sldId id="135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4C86E-F5CE-4D6E-BC6B-6271F00EC84B}" v="175" dt="2023-09-17T18:48:01.2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4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5794C86E-F5CE-4D6E-BC6B-6271F00EC84B}"/>
    <pc:docChg chg="undo custSel addSld delSld modSld">
      <pc:chgData name="Patterson, Thomas E." userId="ee5ec556-6eac-4717-81d1-ca8c741e94fa" providerId="ADAL" clId="{5794C86E-F5CE-4D6E-BC6B-6271F00EC84B}" dt="2023-09-18T20:59:07.096" v="17017" actId="20577"/>
      <pc:docMkLst>
        <pc:docMk/>
      </pc:docMkLst>
      <pc:sldChg chg="addSp delSp modSp mod">
        <pc:chgData name="Patterson, Thomas E." userId="ee5ec556-6eac-4717-81d1-ca8c741e94fa" providerId="ADAL" clId="{5794C86E-F5CE-4D6E-BC6B-6271F00EC84B}" dt="2023-09-17T18:48:05.336" v="17012" actId="1076"/>
        <pc:sldMkLst>
          <pc:docMk/>
          <pc:sldMk cId="0" sldId="258"/>
        </pc:sldMkLst>
        <pc:spChg chg="mod">
          <ac:chgData name="Patterson, Thomas E." userId="ee5ec556-6eac-4717-81d1-ca8c741e94fa" providerId="ADAL" clId="{5794C86E-F5CE-4D6E-BC6B-6271F00EC84B}" dt="2023-09-14T21:25:52.188" v="4526" actId="255"/>
          <ac:spMkLst>
            <pc:docMk/>
            <pc:sldMk cId="0" sldId="258"/>
            <ac:spMk id="2" creationId="{00000000-0000-0000-0000-000000000000}"/>
          </ac:spMkLst>
        </pc:spChg>
        <pc:spChg chg="add del">
          <ac:chgData name="Patterson, Thomas E." userId="ee5ec556-6eac-4717-81d1-ca8c741e94fa" providerId="ADAL" clId="{5794C86E-F5CE-4D6E-BC6B-6271F00EC84B}" dt="2023-09-17T18:45:51.780" v="17008" actId="22"/>
          <ac:spMkLst>
            <pc:docMk/>
            <pc:sldMk cId="0" sldId="258"/>
            <ac:spMk id="5" creationId="{587C7984-CE2D-1894-7346-0CD87B845D41}"/>
          </ac:spMkLst>
        </pc:spChg>
        <pc:picChg chg="add mod">
          <ac:chgData name="Patterson, Thomas E." userId="ee5ec556-6eac-4717-81d1-ca8c741e94fa" providerId="ADAL" clId="{5794C86E-F5CE-4D6E-BC6B-6271F00EC84B}" dt="2023-09-17T18:48:05.336" v="17012" actId="1076"/>
          <ac:picMkLst>
            <pc:docMk/>
            <pc:sldMk cId="0" sldId="258"/>
            <ac:picMk id="7" creationId="{63CF0B9E-C18A-86B4-ECB1-C80D7576EFF0}"/>
          </ac:picMkLst>
        </pc:picChg>
      </pc:sldChg>
      <pc:sldChg chg="modSp del mod">
        <pc:chgData name="Patterson, Thomas E." userId="ee5ec556-6eac-4717-81d1-ca8c741e94fa" providerId="ADAL" clId="{5794C86E-F5CE-4D6E-BC6B-6271F00EC84B}" dt="2023-09-15T14:00:40.056" v="16542" actId="2696"/>
        <pc:sldMkLst>
          <pc:docMk/>
          <pc:sldMk cId="1351016782" sldId="435"/>
        </pc:sldMkLst>
        <pc:spChg chg="mod">
          <ac:chgData name="Patterson, Thomas E." userId="ee5ec556-6eac-4717-81d1-ca8c741e94fa" providerId="ADAL" clId="{5794C86E-F5CE-4D6E-BC6B-6271F00EC84B}" dt="2023-09-14T22:56:56.133" v="6325" actId="20577"/>
          <ac:spMkLst>
            <pc:docMk/>
            <pc:sldMk cId="1351016782" sldId="435"/>
            <ac:spMk id="2" creationId="{00000000-0000-0000-0000-000000000000}"/>
          </ac:spMkLst>
        </pc:spChg>
      </pc:sldChg>
      <pc:sldChg chg="modSp mod">
        <pc:chgData name="Patterson, Thomas E." userId="ee5ec556-6eac-4717-81d1-ca8c741e94fa" providerId="ADAL" clId="{5794C86E-F5CE-4D6E-BC6B-6271F00EC84B}" dt="2023-09-14T03:59:42.889" v="2993" actId="20577"/>
        <pc:sldMkLst>
          <pc:docMk/>
          <pc:sldMk cId="2897114829" sldId="459"/>
        </pc:sldMkLst>
        <pc:spChg chg="mod">
          <ac:chgData name="Patterson, Thomas E." userId="ee5ec556-6eac-4717-81d1-ca8c741e94fa" providerId="ADAL" clId="{5794C86E-F5CE-4D6E-BC6B-6271F00EC84B}" dt="2023-09-14T03:59:42.889" v="2993" actId="20577"/>
          <ac:spMkLst>
            <pc:docMk/>
            <pc:sldMk cId="2897114829" sldId="459"/>
            <ac:spMk id="3" creationId="{00000000-0000-0000-0000-000000000000}"/>
          </ac:spMkLst>
        </pc:spChg>
      </pc:sldChg>
      <pc:sldChg chg="addSp delSp modSp mod">
        <pc:chgData name="Patterson, Thomas E." userId="ee5ec556-6eac-4717-81d1-ca8c741e94fa" providerId="ADAL" clId="{5794C86E-F5CE-4D6E-BC6B-6271F00EC84B}" dt="2023-09-18T20:59:07.096" v="17017" actId="20577"/>
        <pc:sldMkLst>
          <pc:docMk/>
          <pc:sldMk cId="331544430" sldId="598"/>
        </pc:sldMkLst>
        <pc:spChg chg="del mod">
          <ac:chgData name="Patterson, Thomas E." userId="ee5ec556-6eac-4717-81d1-ca8c741e94fa" providerId="ADAL" clId="{5794C86E-F5CE-4D6E-BC6B-6271F00EC84B}" dt="2023-09-15T13:40:25.659" v="16242" actId="21"/>
          <ac:spMkLst>
            <pc:docMk/>
            <pc:sldMk cId="331544430" sldId="598"/>
            <ac:spMk id="3" creationId="{3130C460-EEBE-490D-9477-795235A20635}"/>
          </ac:spMkLst>
        </pc:spChg>
        <pc:spChg chg="add del">
          <ac:chgData name="Patterson, Thomas E." userId="ee5ec556-6eac-4717-81d1-ca8c741e94fa" providerId="ADAL" clId="{5794C86E-F5CE-4D6E-BC6B-6271F00EC84B}" dt="2023-09-17T18:48:31.434" v="17013" actId="21"/>
          <ac:spMkLst>
            <pc:docMk/>
            <pc:sldMk cId="331544430" sldId="598"/>
            <ac:spMk id="4" creationId="{70C4ECD6-392A-916E-BEE4-5EF94C013766}"/>
          </ac:spMkLst>
        </pc:spChg>
        <pc:spChg chg="add mod">
          <ac:chgData name="Patterson, Thomas E." userId="ee5ec556-6eac-4717-81d1-ca8c741e94fa" providerId="ADAL" clId="{5794C86E-F5CE-4D6E-BC6B-6271F00EC84B}" dt="2023-09-18T20:59:07.096" v="17017" actId="20577"/>
          <ac:spMkLst>
            <pc:docMk/>
            <pc:sldMk cId="331544430" sldId="598"/>
            <ac:spMk id="7" creationId="{FD3B1238-F0FB-8863-A3A9-40CB1424E491}"/>
          </ac:spMkLst>
        </pc:spChg>
        <pc:picChg chg="del mod">
          <ac:chgData name="Patterson, Thomas E." userId="ee5ec556-6eac-4717-81d1-ca8c741e94fa" providerId="ADAL" clId="{5794C86E-F5CE-4D6E-BC6B-6271F00EC84B}" dt="2023-09-15T13:40:41.626" v="16244" actId="21"/>
          <ac:picMkLst>
            <pc:docMk/>
            <pc:sldMk cId="331544430" sldId="598"/>
            <ac:picMk id="4" creationId="{06ECAD6C-5100-2942-BF26-567A12F9BE74}"/>
          </ac:picMkLst>
        </pc:picChg>
        <pc:picChg chg="add mod">
          <ac:chgData name="Patterson, Thomas E." userId="ee5ec556-6eac-4717-81d1-ca8c741e94fa" providerId="ADAL" clId="{5794C86E-F5CE-4D6E-BC6B-6271F00EC84B}" dt="2023-09-15T13:42:42.688" v="16251" actId="14100"/>
          <ac:picMkLst>
            <pc:docMk/>
            <pc:sldMk cId="331544430" sldId="598"/>
            <ac:picMk id="6" creationId="{D7FA4465-226F-EDE9-09F9-CA816802D277}"/>
          </ac:picMkLst>
        </pc:picChg>
      </pc:sldChg>
      <pc:sldChg chg="modSp mod">
        <pc:chgData name="Patterson, Thomas E." userId="ee5ec556-6eac-4717-81d1-ca8c741e94fa" providerId="ADAL" clId="{5794C86E-F5CE-4D6E-BC6B-6271F00EC84B}" dt="2023-09-14T22:18:38.883" v="5308" actId="20577"/>
        <pc:sldMkLst>
          <pc:docMk/>
          <pc:sldMk cId="1300265074" sldId="633"/>
        </pc:sldMkLst>
        <pc:spChg chg="mod">
          <ac:chgData name="Patterson, Thomas E." userId="ee5ec556-6eac-4717-81d1-ca8c741e94fa" providerId="ADAL" clId="{5794C86E-F5CE-4D6E-BC6B-6271F00EC84B}" dt="2023-09-14T22:18:38.883" v="5308" actId="20577"/>
          <ac:spMkLst>
            <pc:docMk/>
            <pc:sldMk cId="1300265074" sldId="633"/>
            <ac:spMk id="2" creationId="{00000000-0000-0000-0000-000000000000}"/>
          </ac:spMkLst>
        </pc:spChg>
      </pc:sldChg>
      <pc:sldChg chg="modSp mod">
        <pc:chgData name="Patterson, Thomas E." userId="ee5ec556-6eac-4717-81d1-ca8c741e94fa" providerId="ADAL" clId="{5794C86E-F5CE-4D6E-BC6B-6271F00EC84B}" dt="2023-09-15T14:12:21.881" v="16771" actId="20577"/>
        <pc:sldMkLst>
          <pc:docMk/>
          <pc:sldMk cId="2936622823" sldId="660"/>
        </pc:sldMkLst>
        <pc:spChg chg="mod">
          <ac:chgData name="Patterson, Thomas E." userId="ee5ec556-6eac-4717-81d1-ca8c741e94fa" providerId="ADAL" clId="{5794C86E-F5CE-4D6E-BC6B-6271F00EC84B}" dt="2023-09-15T14:12:21.881" v="16771" actId="20577"/>
          <ac:spMkLst>
            <pc:docMk/>
            <pc:sldMk cId="2936622823" sldId="660"/>
            <ac:spMk id="3" creationId="{00000000-0000-0000-0000-000000000000}"/>
          </ac:spMkLst>
        </pc:spChg>
      </pc:sldChg>
      <pc:sldChg chg="del">
        <pc:chgData name="Patterson, Thomas E." userId="ee5ec556-6eac-4717-81d1-ca8c741e94fa" providerId="ADAL" clId="{5794C86E-F5CE-4D6E-BC6B-6271F00EC84B}" dt="2023-09-14T03:37:49.308" v="2489" actId="2696"/>
        <pc:sldMkLst>
          <pc:docMk/>
          <pc:sldMk cId="1520571588" sldId="726"/>
        </pc:sldMkLst>
      </pc:sldChg>
      <pc:sldChg chg="modSp mod">
        <pc:chgData name="Patterson, Thomas E." userId="ee5ec556-6eac-4717-81d1-ca8c741e94fa" providerId="ADAL" clId="{5794C86E-F5CE-4D6E-BC6B-6271F00EC84B}" dt="2023-09-14T22:33:54.989" v="5599" actId="20577"/>
        <pc:sldMkLst>
          <pc:docMk/>
          <pc:sldMk cId="816457498" sldId="729"/>
        </pc:sldMkLst>
        <pc:spChg chg="mod">
          <ac:chgData name="Patterson, Thomas E." userId="ee5ec556-6eac-4717-81d1-ca8c741e94fa" providerId="ADAL" clId="{5794C86E-F5CE-4D6E-BC6B-6271F00EC84B}" dt="2023-09-14T22:29:36.530" v="5591" actId="20577"/>
          <ac:spMkLst>
            <pc:docMk/>
            <pc:sldMk cId="816457498" sldId="729"/>
            <ac:spMk id="2" creationId="{18EA1816-B9A0-4DA2-AC70-6D37EFC0FC3C}"/>
          </ac:spMkLst>
        </pc:spChg>
        <pc:spChg chg="mod">
          <ac:chgData name="Patterson, Thomas E." userId="ee5ec556-6eac-4717-81d1-ca8c741e94fa" providerId="ADAL" clId="{5794C86E-F5CE-4D6E-BC6B-6271F00EC84B}" dt="2023-09-14T22:33:54.989" v="5599" actId="20577"/>
          <ac:spMkLst>
            <pc:docMk/>
            <pc:sldMk cId="816457498" sldId="729"/>
            <ac:spMk id="5" creationId="{17AF1D45-C7EF-4FF2-B1B4-CA926AF08F14}"/>
          </ac:spMkLst>
        </pc:spChg>
      </pc:sldChg>
      <pc:sldChg chg="modSp mod">
        <pc:chgData name="Patterson, Thomas E." userId="ee5ec556-6eac-4717-81d1-ca8c741e94fa" providerId="ADAL" clId="{5794C86E-F5CE-4D6E-BC6B-6271F00EC84B}" dt="2023-09-14T02:30:23.438" v="340" actId="6549"/>
        <pc:sldMkLst>
          <pc:docMk/>
          <pc:sldMk cId="4133392411" sldId="973"/>
        </pc:sldMkLst>
        <pc:spChg chg="mod">
          <ac:chgData name="Patterson, Thomas E." userId="ee5ec556-6eac-4717-81d1-ca8c741e94fa" providerId="ADAL" clId="{5794C86E-F5CE-4D6E-BC6B-6271F00EC84B}" dt="2023-09-13T23:34:21.393" v="264" actId="207"/>
          <ac:spMkLst>
            <pc:docMk/>
            <pc:sldMk cId="4133392411" sldId="973"/>
            <ac:spMk id="2" creationId="{A903332D-3DEB-432B-8081-A524421401B4}"/>
          </ac:spMkLst>
        </pc:spChg>
        <pc:spChg chg="mod">
          <ac:chgData name="Patterson, Thomas E." userId="ee5ec556-6eac-4717-81d1-ca8c741e94fa" providerId="ADAL" clId="{5794C86E-F5CE-4D6E-BC6B-6271F00EC84B}" dt="2023-09-14T02:30:23.438" v="340" actId="6549"/>
          <ac:spMkLst>
            <pc:docMk/>
            <pc:sldMk cId="4133392411" sldId="973"/>
            <ac:spMk id="3" creationId="{26C043CB-C05A-427E-85DE-41C0AD6B6EEE}"/>
          </ac:spMkLst>
        </pc:spChg>
      </pc:sldChg>
      <pc:sldChg chg="del">
        <pc:chgData name="Patterson, Thomas E." userId="ee5ec556-6eac-4717-81d1-ca8c741e94fa" providerId="ADAL" clId="{5794C86E-F5CE-4D6E-BC6B-6271F00EC84B}" dt="2023-09-13T23:41:00.363" v="295" actId="2696"/>
        <pc:sldMkLst>
          <pc:docMk/>
          <pc:sldMk cId="1423621836" sldId="984"/>
        </pc:sldMkLst>
      </pc:sldChg>
      <pc:sldChg chg="del">
        <pc:chgData name="Patterson, Thomas E." userId="ee5ec556-6eac-4717-81d1-ca8c741e94fa" providerId="ADAL" clId="{5794C86E-F5CE-4D6E-BC6B-6271F00EC84B}" dt="2023-09-13T23:55:53.607" v="308" actId="2696"/>
        <pc:sldMkLst>
          <pc:docMk/>
          <pc:sldMk cId="1871143031" sldId="989"/>
        </pc:sldMkLst>
      </pc:sldChg>
      <pc:sldChg chg="modSp mod">
        <pc:chgData name="Patterson, Thomas E." userId="ee5ec556-6eac-4717-81d1-ca8c741e94fa" providerId="ADAL" clId="{5794C86E-F5CE-4D6E-BC6B-6271F00EC84B}" dt="2023-09-14T22:35:21.157" v="5637" actId="20577"/>
        <pc:sldMkLst>
          <pc:docMk/>
          <pc:sldMk cId="2713597965" sldId="991"/>
        </pc:sldMkLst>
        <pc:spChg chg="mod">
          <ac:chgData name="Patterson, Thomas E." userId="ee5ec556-6eac-4717-81d1-ca8c741e94fa" providerId="ADAL" clId="{5794C86E-F5CE-4D6E-BC6B-6271F00EC84B}" dt="2023-09-14T22:35:21.157" v="5637" actId="20577"/>
          <ac:spMkLst>
            <pc:docMk/>
            <pc:sldMk cId="2713597965" sldId="991"/>
            <ac:spMk id="2" creationId="{E02F5016-9026-4FAD-8413-CB6269CE526A}"/>
          </ac:spMkLst>
        </pc:spChg>
      </pc:sldChg>
      <pc:sldChg chg="modSp del mod">
        <pc:chgData name="Patterson, Thomas E." userId="ee5ec556-6eac-4717-81d1-ca8c741e94fa" providerId="ADAL" clId="{5794C86E-F5CE-4D6E-BC6B-6271F00EC84B}" dt="2023-09-15T14:02:36.850" v="16543" actId="2696"/>
        <pc:sldMkLst>
          <pc:docMk/>
          <pc:sldMk cId="1677470250" sldId="995"/>
        </pc:sldMkLst>
        <pc:spChg chg="mod">
          <ac:chgData name="Patterson, Thomas E." userId="ee5ec556-6eac-4717-81d1-ca8c741e94fa" providerId="ADAL" clId="{5794C86E-F5CE-4D6E-BC6B-6271F00EC84B}" dt="2023-09-14T22:48:44.557" v="5943" actId="14100"/>
          <ac:spMkLst>
            <pc:docMk/>
            <pc:sldMk cId="1677470250" sldId="995"/>
            <ac:spMk id="16" creationId="{6E4A3EC5-6CF7-4117-9487-0053CA9ED553}"/>
          </ac:spMkLst>
        </pc:spChg>
      </pc:sldChg>
      <pc:sldChg chg="modSp mod">
        <pc:chgData name="Patterson, Thomas E." userId="ee5ec556-6eac-4717-81d1-ca8c741e94fa" providerId="ADAL" clId="{5794C86E-F5CE-4D6E-BC6B-6271F00EC84B}" dt="2023-09-14T03:39:52.637" v="2537" actId="6549"/>
        <pc:sldMkLst>
          <pc:docMk/>
          <pc:sldMk cId="3216198161" sldId="996"/>
        </pc:sldMkLst>
        <pc:spChg chg="mod">
          <ac:chgData name="Patterson, Thomas E." userId="ee5ec556-6eac-4717-81d1-ca8c741e94fa" providerId="ADAL" clId="{5794C86E-F5CE-4D6E-BC6B-6271F00EC84B}" dt="2023-09-14T03:39:52.637" v="2537" actId="6549"/>
          <ac:spMkLst>
            <pc:docMk/>
            <pc:sldMk cId="3216198161" sldId="996"/>
            <ac:spMk id="7" creationId="{8C0E2D7A-BAB5-44EE-9BB4-B16B9CC1790D}"/>
          </ac:spMkLst>
        </pc:spChg>
      </pc:sldChg>
      <pc:sldChg chg="del">
        <pc:chgData name="Patterson, Thomas E." userId="ee5ec556-6eac-4717-81d1-ca8c741e94fa" providerId="ADAL" clId="{5794C86E-F5CE-4D6E-BC6B-6271F00EC84B}" dt="2023-09-14T23:47:59.709" v="6858" actId="2696"/>
        <pc:sldMkLst>
          <pc:docMk/>
          <pc:sldMk cId="1718556578" sldId="997"/>
        </pc:sldMkLst>
      </pc:sldChg>
      <pc:sldChg chg="modSp del mod">
        <pc:chgData name="Patterson, Thomas E." userId="ee5ec556-6eac-4717-81d1-ca8c741e94fa" providerId="ADAL" clId="{5794C86E-F5CE-4D6E-BC6B-6271F00EC84B}" dt="2023-09-15T09:03:37.125" v="8422" actId="2696"/>
        <pc:sldMkLst>
          <pc:docMk/>
          <pc:sldMk cId="2901613659" sldId="1001"/>
        </pc:sldMkLst>
        <pc:spChg chg="mod">
          <ac:chgData name="Patterson, Thomas E." userId="ee5ec556-6eac-4717-81d1-ca8c741e94fa" providerId="ADAL" clId="{5794C86E-F5CE-4D6E-BC6B-6271F00EC84B}" dt="2023-09-15T00:47:30.128" v="7192" actId="14100"/>
          <ac:spMkLst>
            <pc:docMk/>
            <pc:sldMk cId="2901613659" sldId="1001"/>
            <ac:spMk id="2" creationId="{B539F798-0D8F-420A-9DD1-6922518BB516}"/>
          </ac:spMkLst>
        </pc:spChg>
        <pc:spChg chg="mod">
          <ac:chgData name="Patterson, Thomas E." userId="ee5ec556-6eac-4717-81d1-ca8c741e94fa" providerId="ADAL" clId="{5794C86E-F5CE-4D6E-BC6B-6271F00EC84B}" dt="2023-09-15T00:48:41.528" v="7246" actId="20577"/>
          <ac:spMkLst>
            <pc:docMk/>
            <pc:sldMk cId="2901613659" sldId="1001"/>
            <ac:spMk id="3" creationId="{03585462-36B4-4321-BF41-EC8B24B4495E}"/>
          </ac:spMkLst>
        </pc:spChg>
      </pc:sldChg>
      <pc:sldChg chg="modSp mod">
        <pc:chgData name="Patterson, Thomas E." userId="ee5ec556-6eac-4717-81d1-ca8c741e94fa" providerId="ADAL" clId="{5794C86E-F5CE-4D6E-BC6B-6271F00EC84B}" dt="2023-09-15T14:15:20.840" v="16931" actId="20577"/>
        <pc:sldMkLst>
          <pc:docMk/>
          <pc:sldMk cId="1370347247" sldId="1004"/>
        </pc:sldMkLst>
        <pc:spChg chg="mod">
          <ac:chgData name="Patterson, Thomas E." userId="ee5ec556-6eac-4717-81d1-ca8c741e94fa" providerId="ADAL" clId="{5794C86E-F5CE-4D6E-BC6B-6271F00EC84B}" dt="2023-09-15T09:07:44.843" v="8623" actId="20577"/>
          <ac:spMkLst>
            <pc:docMk/>
            <pc:sldMk cId="1370347247" sldId="1004"/>
            <ac:spMk id="2" creationId="{F32EF652-CC46-4A3F-A23A-94B39B1E0F9F}"/>
          </ac:spMkLst>
        </pc:spChg>
        <pc:spChg chg="mod">
          <ac:chgData name="Patterson, Thomas E." userId="ee5ec556-6eac-4717-81d1-ca8c741e94fa" providerId="ADAL" clId="{5794C86E-F5CE-4D6E-BC6B-6271F00EC84B}" dt="2023-09-15T14:15:20.840" v="16931" actId="20577"/>
          <ac:spMkLst>
            <pc:docMk/>
            <pc:sldMk cId="1370347247" sldId="1004"/>
            <ac:spMk id="3" creationId="{CCC2E895-9948-4915-9BEB-03D697DE415B}"/>
          </ac:spMkLst>
        </pc:spChg>
      </pc:sldChg>
      <pc:sldChg chg="addSp modSp mod">
        <pc:chgData name="Patterson, Thomas E." userId="ee5ec556-6eac-4717-81d1-ca8c741e94fa" providerId="ADAL" clId="{5794C86E-F5CE-4D6E-BC6B-6271F00EC84B}" dt="2023-09-15T00:44:55.660" v="7141" actId="14100"/>
        <pc:sldMkLst>
          <pc:docMk/>
          <pc:sldMk cId="2490429070" sldId="1005"/>
        </pc:sldMkLst>
        <pc:spChg chg="mod">
          <ac:chgData name="Patterson, Thomas E." userId="ee5ec556-6eac-4717-81d1-ca8c741e94fa" providerId="ADAL" clId="{5794C86E-F5CE-4D6E-BC6B-6271F00EC84B}" dt="2023-09-15T00:39:13.170" v="7064" actId="113"/>
          <ac:spMkLst>
            <pc:docMk/>
            <pc:sldMk cId="2490429070" sldId="1005"/>
            <ac:spMk id="2" creationId="{585750DA-5DDA-4B69-AE0E-C73F2089FAF0}"/>
          </ac:spMkLst>
        </pc:spChg>
        <pc:spChg chg="add mod">
          <ac:chgData name="Patterson, Thomas E." userId="ee5ec556-6eac-4717-81d1-ca8c741e94fa" providerId="ADAL" clId="{5794C86E-F5CE-4D6E-BC6B-6271F00EC84B}" dt="2023-09-15T00:41:41.881" v="7125" actId="1076"/>
          <ac:spMkLst>
            <pc:docMk/>
            <pc:sldMk cId="2490429070" sldId="1005"/>
            <ac:spMk id="3" creationId="{F8C199BB-AC0B-1B50-DA16-74222C4311CD}"/>
          </ac:spMkLst>
        </pc:spChg>
        <pc:graphicFrameChg chg="mod">
          <ac:chgData name="Patterson, Thomas E." userId="ee5ec556-6eac-4717-81d1-ca8c741e94fa" providerId="ADAL" clId="{5794C86E-F5CE-4D6E-BC6B-6271F00EC84B}" dt="2023-09-15T00:40:01.609" v="7065" actId="14100"/>
          <ac:graphicFrameMkLst>
            <pc:docMk/>
            <pc:sldMk cId="2490429070" sldId="1005"/>
            <ac:graphicFrameMk id="6" creationId="{65DC5C0A-9F79-4928-B76B-CD4697C32A45}"/>
          </ac:graphicFrameMkLst>
        </pc:graphicFrameChg>
        <pc:cxnChg chg="add mod">
          <ac:chgData name="Patterson, Thomas E." userId="ee5ec556-6eac-4717-81d1-ca8c741e94fa" providerId="ADAL" clId="{5794C86E-F5CE-4D6E-BC6B-6271F00EC84B}" dt="2023-09-15T00:44:01.520" v="7133" actId="14100"/>
          <ac:cxnSpMkLst>
            <pc:docMk/>
            <pc:sldMk cId="2490429070" sldId="1005"/>
            <ac:cxnSpMk id="5" creationId="{161DEC72-E271-622C-9AFB-8404397D54E9}"/>
          </ac:cxnSpMkLst>
        </pc:cxnChg>
        <pc:cxnChg chg="add mod">
          <ac:chgData name="Patterson, Thomas E." userId="ee5ec556-6eac-4717-81d1-ca8c741e94fa" providerId="ADAL" clId="{5794C86E-F5CE-4D6E-BC6B-6271F00EC84B}" dt="2023-09-15T00:44:29.472" v="7137" actId="14100"/>
          <ac:cxnSpMkLst>
            <pc:docMk/>
            <pc:sldMk cId="2490429070" sldId="1005"/>
            <ac:cxnSpMk id="9" creationId="{54864274-11E1-46F2-EB17-4EC2B784B96B}"/>
          </ac:cxnSpMkLst>
        </pc:cxnChg>
        <pc:cxnChg chg="add mod">
          <ac:chgData name="Patterson, Thomas E." userId="ee5ec556-6eac-4717-81d1-ca8c741e94fa" providerId="ADAL" clId="{5794C86E-F5CE-4D6E-BC6B-6271F00EC84B}" dt="2023-09-15T00:44:41.088" v="7139" actId="14100"/>
          <ac:cxnSpMkLst>
            <pc:docMk/>
            <pc:sldMk cId="2490429070" sldId="1005"/>
            <ac:cxnSpMk id="13" creationId="{3E046096-9A51-E6F6-9B85-608758F0BBC8}"/>
          </ac:cxnSpMkLst>
        </pc:cxnChg>
        <pc:cxnChg chg="add mod">
          <ac:chgData name="Patterson, Thomas E." userId="ee5ec556-6eac-4717-81d1-ca8c741e94fa" providerId="ADAL" clId="{5794C86E-F5CE-4D6E-BC6B-6271F00EC84B}" dt="2023-09-15T00:44:55.660" v="7141" actId="14100"/>
          <ac:cxnSpMkLst>
            <pc:docMk/>
            <pc:sldMk cId="2490429070" sldId="1005"/>
            <ac:cxnSpMk id="15" creationId="{288D78EB-2E61-0BAB-5383-E437E5150353}"/>
          </ac:cxnSpMkLst>
        </pc:cxnChg>
      </pc:sldChg>
      <pc:sldChg chg="del">
        <pc:chgData name="Patterson, Thomas E." userId="ee5ec556-6eac-4717-81d1-ca8c741e94fa" providerId="ADAL" clId="{5794C86E-F5CE-4D6E-BC6B-6271F00EC84B}" dt="2023-09-15T00:45:45.559" v="7142" actId="2696"/>
        <pc:sldMkLst>
          <pc:docMk/>
          <pc:sldMk cId="3936743366" sldId="1006"/>
        </pc:sldMkLst>
      </pc:sldChg>
      <pc:sldChg chg="del">
        <pc:chgData name="Patterson, Thomas E." userId="ee5ec556-6eac-4717-81d1-ca8c741e94fa" providerId="ADAL" clId="{5794C86E-F5CE-4D6E-BC6B-6271F00EC84B}" dt="2023-09-15T09:09:14.128" v="8624" actId="2696"/>
        <pc:sldMkLst>
          <pc:docMk/>
          <pc:sldMk cId="1700169279" sldId="1008"/>
        </pc:sldMkLst>
      </pc:sldChg>
      <pc:sldChg chg="del">
        <pc:chgData name="Patterson, Thomas E." userId="ee5ec556-6eac-4717-81d1-ca8c741e94fa" providerId="ADAL" clId="{5794C86E-F5CE-4D6E-BC6B-6271F00EC84B}" dt="2023-09-15T09:09:14.128" v="8624" actId="2696"/>
        <pc:sldMkLst>
          <pc:docMk/>
          <pc:sldMk cId="2497274308" sldId="1009"/>
        </pc:sldMkLst>
      </pc:sldChg>
      <pc:sldChg chg="del">
        <pc:chgData name="Patterson, Thomas E." userId="ee5ec556-6eac-4717-81d1-ca8c741e94fa" providerId="ADAL" clId="{5794C86E-F5CE-4D6E-BC6B-6271F00EC84B}" dt="2023-09-15T09:09:14.128" v="8624" actId="2696"/>
        <pc:sldMkLst>
          <pc:docMk/>
          <pc:sldMk cId="796600623" sldId="1010"/>
        </pc:sldMkLst>
      </pc:sldChg>
      <pc:sldChg chg="modSp add del mod">
        <pc:chgData name="Patterson, Thomas E." userId="ee5ec556-6eac-4717-81d1-ca8c741e94fa" providerId="ADAL" clId="{5794C86E-F5CE-4D6E-BC6B-6271F00EC84B}" dt="2023-09-15T12:32:03.605" v="15578" actId="255"/>
        <pc:sldMkLst>
          <pc:docMk/>
          <pc:sldMk cId="646782541" sldId="1011"/>
        </pc:sldMkLst>
        <pc:spChg chg="mod">
          <ac:chgData name="Patterson, Thomas E." userId="ee5ec556-6eac-4717-81d1-ca8c741e94fa" providerId="ADAL" clId="{5794C86E-F5CE-4D6E-BC6B-6271F00EC84B}" dt="2023-09-15T12:31:37.208" v="15576" actId="113"/>
          <ac:spMkLst>
            <pc:docMk/>
            <pc:sldMk cId="646782541" sldId="1011"/>
            <ac:spMk id="2" creationId="{FF2AE134-73AA-4CC8-872B-125443AE1DAE}"/>
          </ac:spMkLst>
        </pc:spChg>
        <pc:spChg chg="mod">
          <ac:chgData name="Patterson, Thomas E." userId="ee5ec556-6eac-4717-81d1-ca8c741e94fa" providerId="ADAL" clId="{5794C86E-F5CE-4D6E-BC6B-6271F00EC84B}" dt="2023-09-15T12:32:03.605" v="15578" actId="255"/>
          <ac:spMkLst>
            <pc:docMk/>
            <pc:sldMk cId="646782541" sldId="1011"/>
            <ac:spMk id="3" creationId="{B012764B-F677-480E-9DB2-D850D7C444E6}"/>
          </ac:spMkLst>
        </pc:spChg>
      </pc:sldChg>
      <pc:sldChg chg="del">
        <pc:chgData name="Patterson, Thomas E." userId="ee5ec556-6eac-4717-81d1-ca8c741e94fa" providerId="ADAL" clId="{5794C86E-F5CE-4D6E-BC6B-6271F00EC84B}" dt="2023-09-14T03:24:12.716" v="1940" actId="2696"/>
        <pc:sldMkLst>
          <pc:docMk/>
          <pc:sldMk cId="4116017796" sldId="1022"/>
        </pc:sldMkLst>
      </pc:sldChg>
      <pc:sldChg chg="modSp mod">
        <pc:chgData name="Patterson, Thomas E." userId="ee5ec556-6eac-4717-81d1-ca8c741e94fa" providerId="ADAL" clId="{5794C86E-F5CE-4D6E-BC6B-6271F00EC84B}" dt="2023-09-14T23:53:28.905" v="6944" actId="6549"/>
        <pc:sldMkLst>
          <pc:docMk/>
          <pc:sldMk cId="3768015619" sldId="1023"/>
        </pc:sldMkLst>
        <pc:spChg chg="mod">
          <ac:chgData name="Patterson, Thomas E." userId="ee5ec556-6eac-4717-81d1-ca8c741e94fa" providerId="ADAL" clId="{5794C86E-F5CE-4D6E-BC6B-6271F00EC84B}" dt="2023-09-14T23:53:28.905" v="6944" actId="6549"/>
          <ac:spMkLst>
            <pc:docMk/>
            <pc:sldMk cId="3768015619" sldId="1023"/>
            <ac:spMk id="2" creationId="{00000000-0000-0000-0000-000000000000}"/>
          </ac:spMkLst>
        </pc:spChg>
        <pc:spChg chg="mod">
          <ac:chgData name="Patterson, Thomas E." userId="ee5ec556-6eac-4717-81d1-ca8c741e94fa" providerId="ADAL" clId="{5794C86E-F5CE-4D6E-BC6B-6271F00EC84B}" dt="2023-09-14T23:49:27.840" v="6943" actId="14100"/>
          <ac:spMkLst>
            <pc:docMk/>
            <pc:sldMk cId="3768015619" sldId="1023"/>
            <ac:spMk id="4" creationId="{00000000-0000-0000-0000-000000000000}"/>
          </ac:spMkLst>
        </pc:spChg>
      </pc:sldChg>
      <pc:sldChg chg="modSp del mod">
        <pc:chgData name="Patterson, Thomas E." userId="ee5ec556-6eac-4717-81d1-ca8c741e94fa" providerId="ADAL" clId="{5794C86E-F5CE-4D6E-BC6B-6271F00EC84B}" dt="2023-09-15T09:07:20.197" v="8616" actId="2696"/>
        <pc:sldMkLst>
          <pc:docMk/>
          <pc:sldMk cId="4247492617" sldId="1025"/>
        </pc:sldMkLst>
        <pc:spChg chg="mod">
          <ac:chgData name="Patterson, Thomas E." userId="ee5ec556-6eac-4717-81d1-ca8c741e94fa" providerId="ADAL" clId="{5794C86E-F5CE-4D6E-BC6B-6271F00EC84B}" dt="2023-09-15T00:48:59.144" v="7247" actId="6549"/>
          <ac:spMkLst>
            <pc:docMk/>
            <pc:sldMk cId="4247492617" sldId="1025"/>
            <ac:spMk id="2" creationId="{51A7629E-F98A-442B-8E84-BB125E70EE79}"/>
          </ac:spMkLst>
        </pc:spChg>
      </pc:sldChg>
      <pc:sldChg chg="modSp del mod">
        <pc:chgData name="Patterson, Thomas E." userId="ee5ec556-6eac-4717-81d1-ca8c741e94fa" providerId="ADAL" clId="{5794C86E-F5CE-4D6E-BC6B-6271F00EC84B}" dt="2023-09-15T09:03:29.414" v="8421" actId="2696"/>
        <pc:sldMkLst>
          <pc:docMk/>
          <pc:sldMk cId="2087176844" sldId="1026"/>
        </pc:sldMkLst>
        <pc:spChg chg="mod">
          <ac:chgData name="Patterson, Thomas E." userId="ee5ec556-6eac-4717-81d1-ca8c741e94fa" providerId="ADAL" clId="{5794C86E-F5CE-4D6E-BC6B-6271F00EC84B}" dt="2023-09-15T00:46:07.598" v="7143" actId="6549"/>
          <ac:spMkLst>
            <pc:docMk/>
            <pc:sldMk cId="2087176844" sldId="1026"/>
            <ac:spMk id="2" creationId="{CD32A65C-6DF5-426F-B3F5-F636A4A6948C}"/>
          </ac:spMkLst>
        </pc:spChg>
      </pc:sldChg>
      <pc:sldChg chg="del">
        <pc:chgData name="Patterson, Thomas E." userId="ee5ec556-6eac-4717-81d1-ca8c741e94fa" providerId="ADAL" clId="{5794C86E-F5CE-4D6E-BC6B-6271F00EC84B}" dt="2023-09-15T09:09:14.128" v="8624" actId="2696"/>
        <pc:sldMkLst>
          <pc:docMk/>
          <pc:sldMk cId="1593862882" sldId="1028"/>
        </pc:sldMkLst>
      </pc:sldChg>
      <pc:sldChg chg="modSp mod">
        <pc:chgData name="Patterson, Thomas E." userId="ee5ec556-6eac-4717-81d1-ca8c741e94fa" providerId="ADAL" clId="{5794C86E-F5CE-4D6E-BC6B-6271F00EC84B}" dt="2023-09-15T14:03:47.766" v="16558" actId="20577"/>
        <pc:sldMkLst>
          <pc:docMk/>
          <pc:sldMk cId="1268224972" sldId="1030"/>
        </pc:sldMkLst>
        <pc:spChg chg="mod">
          <ac:chgData name="Patterson, Thomas E." userId="ee5ec556-6eac-4717-81d1-ca8c741e94fa" providerId="ADAL" clId="{5794C86E-F5CE-4D6E-BC6B-6271F00EC84B}" dt="2023-09-15T14:03:47.766" v="16558" actId="20577"/>
          <ac:spMkLst>
            <pc:docMk/>
            <pc:sldMk cId="1268224972" sldId="1030"/>
            <ac:spMk id="8" creationId="{4D44D088-5BF5-4472-B006-C73394E13406}"/>
          </ac:spMkLst>
        </pc:spChg>
      </pc:sldChg>
      <pc:sldChg chg="add del">
        <pc:chgData name="Patterson, Thomas E." userId="ee5ec556-6eac-4717-81d1-ca8c741e94fa" providerId="ADAL" clId="{5794C86E-F5CE-4D6E-BC6B-6271F00EC84B}" dt="2023-09-15T13:46:25.941" v="16415" actId="2696"/>
        <pc:sldMkLst>
          <pc:docMk/>
          <pc:sldMk cId="832205561" sldId="1031"/>
        </pc:sldMkLst>
      </pc:sldChg>
      <pc:sldChg chg="del">
        <pc:chgData name="Patterson, Thomas E." userId="ee5ec556-6eac-4717-81d1-ca8c741e94fa" providerId="ADAL" clId="{5794C86E-F5CE-4D6E-BC6B-6271F00EC84B}" dt="2023-09-15T09:43:11.620" v="9973" actId="2696"/>
        <pc:sldMkLst>
          <pc:docMk/>
          <pc:sldMk cId="3302442411" sldId="1031"/>
        </pc:sldMkLst>
      </pc:sldChg>
      <pc:sldChg chg="del">
        <pc:chgData name="Patterson, Thomas E." userId="ee5ec556-6eac-4717-81d1-ca8c741e94fa" providerId="ADAL" clId="{5794C86E-F5CE-4D6E-BC6B-6271F00EC84B}" dt="2023-09-14T03:23:54.732" v="1939" actId="2696"/>
        <pc:sldMkLst>
          <pc:docMk/>
          <pc:sldMk cId="4016209552" sldId="1032"/>
        </pc:sldMkLst>
      </pc:sldChg>
      <pc:sldChg chg="del">
        <pc:chgData name="Patterson, Thomas E." userId="ee5ec556-6eac-4717-81d1-ca8c741e94fa" providerId="ADAL" clId="{5794C86E-F5CE-4D6E-BC6B-6271F00EC84B}" dt="2023-09-14T03:13:18.135" v="1548" actId="2696"/>
        <pc:sldMkLst>
          <pc:docMk/>
          <pc:sldMk cId="1182818256" sldId="1033"/>
        </pc:sldMkLst>
      </pc:sldChg>
      <pc:sldChg chg="modSp add mod">
        <pc:chgData name="Patterson, Thomas E." userId="ee5ec556-6eac-4717-81d1-ca8c741e94fa" providerId="ADAL" clId="{5794C86E-F5CE-4D6E-BC6B-6271F00EC84B}" dt="2023-09-15T13:53:28.649" v="16529" actId="6549"/>
        <pc:sldMkLst>
          <pc:docMk/>
          <pc:sldMk cId="1494844083" sldId="1033"/>
        </pc:sldMkLst>
        <pc:spChg chg="mod">
          <ac:chgData name="Patterson, Thomas E." userId="ee5ec556-6eac-4717-81d1-ca8c741e94fa" providerId="ADAL" clId="{5794C86E-F5CE-4D6E-BC6B-6271F00EC84B}" dt="2023-09-14T03:18:39.075" v="1648" actId="14100"/>
          <ac:spMkLst>
            <pc:docMk/>
            <pc:sldMk cId="1494844083" sldId="1033"/>
            <ac:spMk id="2" creationId="{4DA95EC1-4FC8-444E-B827-4054BC9086C2}"/>
          </ac:spMkLst>
        </pc:spChg>
        <pc:spChg chg="mod">
          <ac:chgData name="Patterson, Thomas E." userId="ee5ec556-6eac-4717-81d1-ca8c741e94fa" providerId="ADAL" clId="{5794C86E-F5CE-4D6E-BC6B-6271F00EC84B}" dt="2023-09-15T13:53:28.649" v="16529" actId="6549"/>
          <ac:spMkLst>
            <pc:docMk/>
            <pc:sldMk cId="1494844083" sldId="1033"/>
            <ac:spMk id="3" creationId="{6E51885D-D361-481A-9696-0D2CF284D1B2}"/>
          </ac:spMkLst>
        </pc:spChg>
      </pc:sldChg>
      <pc:sldChg chg="modSp mod">
        <pc:chgData name="Patterson, Thomas E." userId="ee5ec556-6eac-4717-81d1-ca8c741e94fa" providerId="ADAL" clId="{5794C86E-F5CE-4D6E-BC6B-6271F00EC84B}" dt="2023-09-14T22:38:43.960" v="5733" actId="20577"/>
        <pc:sldMkLst>
          <pc:docMk/>
          <pc:sldMk cId="3997611307" sldId="1034"/>
        </pc:sldMkLst>
        <pc:spChg chg="mod">
          <ac:chgData name="Patterson, Thomas E." userId="ee5ec556-6eac-4717-81d1-ca8c741e94fa" providerId="ADAL" clId="{5794C86E-F5CE-4D6E-BC6B-6271F00EC84B}" dt="2023-09-14T03:40:35.240" v="2544" actId="20577"/>
          <ac:spMkLst>
            <pc:docMk/>
            <pc:sldMk cId="3997611307" sldId="1034"/>
            <ac:spMk id="2" creationId="{FE1F1347-126D-41D6-9AB5-48E1A5FAF09C}"/>
          </ac:spMkLst>
        </pc:spChg>
        <pc:spChg chg="mod">
          <ac:chgData name="Patterson, Thomas E." userId="ee5ec556-6eac-4717-81d1-ca8c741e94fa" providerId="ADAL" clId="{5794C86E-F5CE-4D6E-BC6B-6271F00EC84B}" dt="2023-09-14T22:38:43.960" v="5733" actId="20577"/>
          <ac:spMkLst>
            <pc:docMk/>
            <pc:sldMk cId="3997611307" sldId="1034"/>
            <ac:spMk id="3" creationId="{C41064F8-5F35-4C56-B96C-E417CBE9CBA2}"/>
          </ac:spMkLst>
        </pc:spChg>
      </pc:sldChg>
      <pc:sldChg chg="modSp new del mod">
        <pc:chgData name="Patterson, Thomas E." userId="ee5ec556-6eac-4717-81d1-ca8c741e94fa" providerId="ADAL" clId="{5794C86E-F5CE-4D6E-BC6B-6271F00EC84B}" dt="2023-09-15T12:55:06.407" v="16239" actId="2696"/>
        <pc:sldMkLst>
          <pc:docMk/>
          <pc:sldMk cId="1777363376" sldId="1037"/>
        </pc:sldMkLst>
        <pc:spChg chg="mod">
          <ac:chgData name="Patterson, Thomas E." userId="ee5ec556-6eac-4717-81d1-ca8c741e94fa" providerId="ADAL" clId="{5794C86E-F5CE-4D6E-BC6B-6271F00EC84B}" dt="2023-09-08T15:11:21.193" v="54" actId="20577"/>
          <ac:spMkLst>
            <pc:docMk/>
            <pc:sldMk cId="1777363376" sldId="1037"/>
            <ac:spMk id="3" creationId="{F4CFF4BE-2370-F3BA-2409-15B015CAC8D1}"/>
          </ac:spMkLst>
        </pc:spChg>
      </pc:sldChg>
      <pc:sldChg chg="modSp add mod">
        <pc:chgData name="Patterson, Thomas E." userId="ee5ec556-6eac-4717-81d1-ca8c741e94fa" providerId="ADAL" clId="{5794C86E-F5CE-4D6E-BC6B-6271F00EC84B}" dt="2023-09-14T22:07:24.605" v="4939" actId="20577"/>
        <pc:sldMkLst>
          <pc:docMk/>
          <pc:sldMk cId="2912358140" sldId="1224"/>
        </pc:sldMkLst>
        <pc:spChg chg="mod">
          <ac:chgData name="Patterson, Thomas E." userId="ee5ec556-6eac-4717-81d1-ca8c741e94fa" providerId="ADAL" clId="{5794C86E-F5CE-4D6E-BC6B-6271F00EC84B}" dt="2023-09-14T21:57:04.520" v="4604" actId="27636"/>
          <ac:spMkLst>
            <pc:docMk/>
            <pc:sldMk cId="2912358140" sldId="1224"/>
            <ac:spMk id="8" creationId="{CF271A27-98F3-405A-AC6E-752A8DC6CDBB}"/>
          </ac:spMkLst>
        </pc:spChg>
        <pc:spChg chg="mod">
          <ac:chgData name="Patterson, Thomas E." userId="ee5ec556-6eac-4717-81d1-ca8c741e94fa" providerId="ADAL" clId="{5794C86E-F5CE-4D6E-BC6B-6271F00EC84B}" dt="2023-09-14T22:07:24.605" v="4939" actId="20577"/>
          <ac:spMkLst>
            <pc:docMk/>
            <pc:sldMk cId="2912358140" sldId="1224"/>
            <ac:spMk id="9" creationId="{A65A1281-BCD7-44B9-87E3-A9F9E7F0CD90}"/>
          </ac:spMkLst>
        </pc:spChg>
      </pc:sldChg>
      <pc:sldChg chg="add del">
        <pc:chgData name="Patterson, Thomas E." userId="ee5ec556-6eac-4717-81d1-ca8c741e94fa" providerId="ADAL" clId="{5794C86E-F5CE-4D6E-BC6B-6271F00EC84B}" dt="2023-09-13T23:36:42.913" v="266" actId="2696"/>
        <pc:sldMkLst>
          <pc:docMk/>
          <pc:sldMk cId="1621177380" sldId="1252"/>
        </pc:sldMkLst>
      </pc:sldChg>
      <pc:sldChg chg="modSp add mod modAnim">
        <pc:chgData name="Patterson, Thomas E." userId="ee5ec556-6eac-4717-81d1-ca8c741e94fa" providerId="ADAL" clId="{5794C86E-F5CE-4D6E-BC6B-6271F00EC84B}" dt="2023-09-14T21:27:49.317" v="4550" actId="20577"/>
        <pc:sldMkLst>
          <pc:docMk/>
          <pc:sldMk cId="2988862783" sldId="1252"/>
        </pc:sldMkLst>
        <pc:spChg chg="mod">
          <ac:chgData name="Patterson, Thomas E." userId="ee5ec556-6eac-4717-81d1-ca8c741e94fa" providerId="ADAL" clId="{5794C86E-F5CE-4D6E-BC6B-6271F00EC84B}" dt="2023-09-14T21:27:49.317" v="4550" actId="20577"/>
          <ac:spMkLst>
            <pc:docMk/>
            <pc:sldMk cId="2988862783" sldId="1252"/>
            <ac:spMk id="2" creationId="{40A0B954-8C5C-463A-B706-602E5C20FC59}"/>
          </ac:spMkLst>
        </pc:spChg>
        <pc:spChg chg="mod">
          <ac:chgData name="Patterson, Thomas E." userId="ee5ec556-6eac-4717-81d1-ca8c741e94fa" providerId="ADAL" clId="{5794C86E-F5CE-4D6E-BC6B-6271F00EC84B}" dt="2023-09-14T02:31:13.286" v="350" actId="20577"/>
          <ac:spMkLst>
            <pc:docMk/>
            <pc:sldMk cId="2988862783" sldId="1252"/>
            <ac:spMk id="3" creationId="{84C6C664-033D-4438-BB1E-C0296339469C}"/>
          </ac:spMkLst>
        </pc:spChg>
      </pc:sldChg>
      <pc:sldChg chg="add del">
        <pc:chgData name="Patterson, Thomas E." userId="ee5ec556-6eac-4717-81d1-ca8c741e94fa" providerId="ADAL" clId="{5794C86E-F5CE-4D6E-BC6B-6271F00EC84B}" dt="2023-09-15T12:54:59.988" v="16238" actId="2696"/>
        <pc:sldMkLst>
          <pc:docMk/>
          <pc:sldMk cId="2684608548" sldId="1253"/>
        </pc:sldMkLst>
      </pc:sldChg>
      <pc:sldChg chg="modSp add mod">
        <pc:chgData name="Patterson, Thomas E." userId="ee5ec556-6eac-4717-81d1-ca8c741e94fa" providerId="ADAL" clId="{5794C86E-F5CE-4D6E-BC6B-6271F00EC84B}" dt="2023-09-15T13:49:22.699" v="16429" actId="20577"/>
        <pc:sldMkLst>
          <pc:docMk/>
          <pc:sldMk cId="71890616" sldId="1254"/>
        </pc:sldMkLst>
        <pc:spChg chg="mod">
          <ac:chgData name="Patterson, Thomas E." userId="ee5ec556-6eac-4717-81d1-ca8c741e94fa" providerId="ADAL" clId="{5794C86E-F5CE-4D6E-BC6B-6271F00EC84B}" dt="2023-09-14T21:29:06.634" v="4575" actId="20577"/>
          <ac:spMkLst>
            <pc:docMk/>
            <pc:sldMk cId="71890616" sldId="1254"/>
            <ac:spMk id="2" creationId="{DCC650FF-9D91-4A79-8283-932BF7041013}"/>
          </ac:spMkLst>
        </pc:spChg>
        <pc:spChg chg="mod">
          <ac:chgData name="Patterson, Thomas E." userId="ee5ec556-6eac-4717-81d1-ca8c741e94fa" providerId="ADAL" clId="{5794C86E-F5CE-4D6E-BC6B-6271F00EC84B}" dt="2023-09-15T13:49:22.699" v="16429" actId="20577"/>
          <ac:spMkLst>
            <pc:docMk/>
            <pc:sldMk cId="71890616" sldId="1254"/>
            <ac:spMk id="3" creationId="{07563902-23BE-41D3-811E-91E0A535A4BF}"/>
          </ac:spMkLst>
        </pc:spChg>
      </pc:sldChg>
      <pc:sldChg chg="new del">
        <pc:chgData name="Patterson, Thomas E." userId="ee5ec556-6eac-4717-81d1-ca8c741e94fa" providerId="ADAL" clId="{5794C86E-F5CE-4D6E-BC6B-6271F00EC84B}" dt="2023-09-14T02:32:30.710" v="351" actId="2696"/>
        <pc:sldMkLst>
          <pc:docMk/>
          <pc:sldMk cId="3795044757" sldId="1254"/>
        </pc:sldMkLst>
      </pc:sldChg>
      <pc:sldChg chg="modSp new del mod">
        <pc:chgData name="Patterson, Thomas E." userId="ee5ec556-6eac-4717-81d1-ca8c741e94fa" providerId="ADAL" clId="{5794C86E-F5CE-4D6E-BC6B-6271F00EC84B}" dt="2023-09-14T03:17:31.816" v="1647" actId="2696"/>
        <pc:sldMkLst>
          <pc:docMk/>
          <pc:sldMk cId="579923653" sldId="1255"/>
        </pc:sldMkLst>
        <pc:spChg chg="mod">
          <ac:chgData name="Patterson, Thomas E." userId="ee5ec556-6eac-4717-81d1-ca8c741e94fa" providerId="ADAL" clId="{5794C86E-F5CE-4D6E-BC6B-6271F00EC84B}" dt="2023-09-14T02:50:07.661" v="1013" actId="20577"/>
          <ac:spMkLst>
            <pc:docMk/>
            <pc:sldMk cId="579923653" sldId="1255"/>
            <ac:spMk id="2" creationId="{61738E80-2184-001D-BA2D-3D36EB567865}"/>
          </ac:spMkLst>
        </pc:spChg>
      </pc:sldChg>
      <pc:sldChg chg="modSp add mod">
        <pc:chgData name="Patterson, Thomas E." userId="ee5ec556-6eac-4717-81d1-ca8c741e94fa" providerId="ADAL" clId="{5794C86E-F5CE-4D6E-BC6B-6271F00EC84B}" dt="2023-09-15T13:51:43.962" v="16515" actId="6549"/>
        <pc:sldMkLst>
          <pc:docMk/>
          <pc:sldMk cId="2587633737" sldId="1256"/>
        </pc:sldMkLst>
        <pc:spChg chg="mod">
          <ac:chgData name="Patterson, Thomas E." userId="ee5ec556-6eac-4717-81d1-ca8c741e94fa" providerId="ADAL" clId="{5794C86E-F5CE-4D6E-BC6B-6271F00EC84B}" dt="2023-09-15T13:51:32.773" v="16513" actId="6549"/>
          <ac:spMkLst>
            <pc:docMk/>
            <pc:sldMk cId="2587633737" sldId="1256"/>
            <ac:spMk id="8" creationId="{CF271A27-98F3-405A-AC6E-752A8DC6CDBB}"/>
          </ac:spMkLst>
        </pc:spChg>
        <pc:spChg chg="mod">
          <ac:chgData name="Patterson, Thomas E." userId="ee5ec556-6eac-4717-81d1-ca8c741e94fa" providerId="ADAL" clId="{5794C86E-F5CE-4D6E-BC6B-6271F00EC84B}" dt="2023-09-15T13:51:43.962" v="16515" actId="6549"/>
          <ac:spMkLst>
            <pc:docMk/>
            <pc:sldMk cId="2587633737" sldId="1256"/>
            <ac:spMk id="9" creationId="{A65A1281-BCD7-44B9-87E3-A9F9E7F0CD90}"/>
          </ac:spMkLst>
        </pc:spChg>
      </pc:sldChg>
      <pc:sldChg chg="modSp add mod">
        <pc:chgData name="Patterson, Thomas E." userId="ee5ec556-6eac-4717-81d1-ca8c741e94fa" providerId="ADAL" clId="{5794C86E-F5CE-4D6E-BC6B-6271F00EC84B}" dt="2023-09-15T13:52:46.332" v="16524" actId="20577"/>
        <pc:sldMkLst>
          <pc:docMk/>
          <pc:sldMk cId="2375269609" sldId="1257"/>
        </pc:sldMkLst>
        <pc:spChg chg="mod">
          <ac:chgData name="Patterson, Thomas E." userId="ee5ec556-6eac-4717-81d1-ca8c741e94fa" providerId="ADAL" clId="{5794C86E-F5CE-4D6E-BC6B-6271F00EC84B}" dt="2023-09-14T22:14:57.002" v="5206" actId="6549"/>
          <ac:spMkLst>
            <pc:docMk/>
            <pc:sldMk cId="2375269609" sldId="1257"/>
            <ac:spMk id="8" creationId="{CF271A27-98F3-405A-AC6E-752A8DC6CDBB}"/>
          </ac:spMkLst>
        </pc:spChg>
        <pc:spChg chg="mod">
          <ac:chgData name="Patterson, Thomas E." userId="ee5ec556-6eac-4717-81d1-ca8c741e94fa" providerId="ADAL" clId="{5794C86E-F5CE-4D6E-BC6B-6271F00EC84B}" dt="2023-09-15T13:52:46.332" v="16524" actId="20577"/>
          <ac:spMkLst>
            <pc:docMk/>
            <pc:sldMk cId="2375269609" sldId="1257"/>
            <ac:spMk id="9" creationId="{A65A1281-BCD7-44B9-87E3-A9F9E7F0CD90}"/>
          </ac:spMkLst>
        </pc:spChg>
      </pc:sldChg>
      <pc:sldChg chg="modSp new mod">
        <pc:chgData name="Patterson, Thomas E." userId="ee5ec556-6eac-4717-81d1-ca8c741e94fa" providerId="ADAL" clId="{5794C86E-F5CE-4D6E-BC6B-6271F00EC84B}" dt="2023-09-15T13:55:06.822" v="16541" actId="20577"/>
        <pc:sldMkLst>
          <pc:docMk/>
          <pc:sldMk cId="1167656822" sldId="1258"/>
        </pc:sldMkLst>
        <pc:spChg chg="mod">
          <ac:chgData name="Patterson, Thomas E." userId="ee5ec556-6eac-4717-81d1-ca8c741e94fa" providerId="ADAL" clId="{5794C86E-F5CE-4D6E-BC6B-6271F00EC84B}" dt="2023-09-14T22:18:58.091" v="5310" actId="113"/>
          <ac:spMkLst>
            <pc:docMk/>
            <pc:sldMk cId="1167656822" sldId="1258"/>
            <ac:spMk id="2" creationId="{804591A3-3EAB-EADA-4747-7F2DEE9B4EEC}"/>
          </ac:spMkLst>
        </pc:spChg>
        <pc:spChg chg="mod">
          <ac:chgData name="Patterson, Thomas E." userId="ee5ec556-6eac-4717-81d1-ca8c741e94fa" providerId="ADAL" clId="{5794C86E-F5CE-4D6E-BC6B-6271F00EC84B}" dt="2023-09-15T13:55:06.822" v="16541" actId="20577"/>
          <ac:spMkLst>
            <pc:docMk/>
            <pc:sldMk cId="1167656822" sldId="1258"/>
            <ac:spMk id="3" creationId="{D9BB9A6F-B5E5-F87B-F6E6-4D4D27B54BA8}"/>
          </ac:spMkLst>
        </pc:spChg>
      </pc:sldChg>
      <pc:sldChg chg="modSp add mod">
        <pc:chgData name="Patterson, Thomas E." userId="ee5ec556-6eac-4717-81d1-ca8c741e94fa" providerId="ADAL" clId="{5794C86E-F5CE-4D6E-BC6B-6271F00EC84B}" dt="2023-09-14T22:48:13.165" v="5942" actId="20577"/>
        <pc:sldMkLst>
          <pc:docMk/>
          <pc:sldMk cId="4081925060" sldId="1259"/>
        </pc:sldMkLst>
        <pc:spChg chg="mod">
          <ac:chgData name="Patterson, Thomas E." userId="ee5ec556-6eac-4717-81d1-ca8c741e94fa" providerId="ADAL" clId="{5794C86E-F5CE-4D6E-BC6B-6271F00EC84B}" dt="2023-09-14T22:48:13.165" v="5942" actId="20577"/>
          <ac:spMkLst>
            <pc:docMk/>
            <pc:sldMk cId="4081925060" sldId="1259"/>
            <ac:spMk id="2" creationId="{FE1F1347-126D-41D6-9AB5-48E1A5FAF09C}"/>
          </ac:spMkLst>
        </pc:spChg>
        <pc:spChg chg="mod">
          <ac:chgData name="Patterson, Thomas E." userId="ee5ec556-6eac-4717-81d1-ca8c741e94fa" providerId="ADAL" clId="{5794C86E-F5CE-4D6E-BC6B-6271F00EC84B}" dt="2023-09-14T22:41:03.174" v="5845" actId="6549"/>
          <ac:spMkLst>
            <pc:docMk/>
            <pc:sldMk cId="4081925060" sldId="1259"/>
            <ac:spMk id="3" creationId="{C41064F8-5F35-4C56-B96C-E417CBE9CBA2}"/>
          </ac:spMkLst>
        </pc:spChg>
      </pc:sldChg>
      <pc:sldChg chg="modSp new del mod">
        <pc:chgData name="Patterson, Thomas E." userId="ee5ec556-6eac-4717-81d1-ca8c741e94fa" providerId="ADAL" clId="{5794C86E-F5CE-4D6E-BC6B-6271F00EC84B}" dt="2023-09-15T12:16:39.194" v="14900" actId="2696"/>
        <pc:sldMkLst>
          <pc:docMk/>
          <pc:sldMk cId="3571721000" sldId="1260"/>
        </pc:sldMkLst>
        <pc:spChg chg="mod">
          <ac:chgData name="Patterson, Thomas E." userId="ee5ec556-6eac-4717-81d1-ca8c741e94fa" providerId="ADAL" clId="{5794C86E-F5CE-4D6E-BC6B-6271F00EC84B}" dt="2023-09-14T05:42:13.152" v="3037" actId="20577"/>
          <ac:spMkLst>
            <pc:docMk/>
            <pc:sldMk cId="3571721000" sldId="1260"/>
            <ac:spMk id="2" creationId="{4F77D079-A758-2E3A-7C38-0CA6676A8547}"/>
          </ac:spMkLst>
        </pc:spChg>
        <pc:spChg chg="mod">
          <ac:chgData name="Patterson, Thomas E." userId="ee5ec556-6eac-4717-81d1-ca8c741e94fa" providerId="ADAL" clId="{5794C86E-F5CE-4D6E-BC6B-6271F00EC84B}" dt="2023-09-14T05:45:40.489" v="3419" actId="20577"/>
          <ac:spMkLst>
            <pc:docMk/>
            <pc:sldMk cId="3571721000" sldId="1260"/>
            <ac:spMk id="3" creationId="{75AC3A43-1806-3654-5393-02BA10CB87D9}"/>
          </ac:spMkLst>
        </pc:spChg>
      </pc:sldChg>
      <pc:sldChg chg="modSp add mod">
        <pc:chgData name="Patterson, Thomas E." userId="ee5ec556-6eac-4717-81d1-ca8c741e94fa" providerId="ADAL" clId="{5794C86E-F5CE-4D6E-BC6B-6271F00EC84B}" dt="2023-09-15T12:54:40.171" v="16237" actId="27636"/>
        <pc:sldMkLst>
          <pc:docMk/>
          <pc:sldMk cId="1528205451" sldId="1261"/>
        </pc:sldMkLst>
        <pc:spChg chg="mod">
          <ac:chgData name="Patterson, Thomas E." userId="ee5ec556-6eac-4717-81d1-ca8c741e94fa" providerId="ADAL" clId="{5794C86E-F5CE-4D6E-BC6B-6271F00EC84B}" dt="2023-09-15T12:40:14" v="15934" actId="20577"/>
          <ac:spMkLst>
            <pc:docMk/>
            <pc:sldMk cId="1528205451" sldId="1261"/>
            <ac:spMk id="2" creationId="{846C4197-CDB4-5AB6-07EE-9318EF945D5A}"/>
          </ac:spMkLst>
        </pc:spChg>
        <pc:spChg chg="mod">
          <ac:chgData name="Patterson, Thomas E." userId="ee5ec556-6eac-4717-81d1-ca8c741e94fa" providerId="ADAL" clId="{5794C86E-F5CE-4D6E-BC6B-6271F00EC84B}" dt="2023-09-15T12:54:40.171" v="16237" actId="27636"/>
          <ac:spMkLst>
            <pc:docMk/>
            <pc:sldMk cId="1528205451" sldId="1261"/>
            <ac:spMk id="3" creationId="{4C5A0FE2-1906-EF0B-ED84-B60679091452}"/>
          </ac:spMkLst>
        </pc:spChg>
      </pc:sldChg>
      <pc:sldChg chg="modSp new del mod">
        <pc:chgData name="Patterson, Thomas E." userId="ee5ec556-6eac-4717-81d1-ca8c741e94fa" providerId="ADAL" clId="{5794C86E-F5CE-4D6E-BC6B-6271F00EC84B}" dt="2023-09-15T12:33:00.376" v="15579" actId="2696"/>
        <pc:sldMkLst>
          <pc:docMk/>
          <pc:sldMk cId="2623185832" sldId="1261"/>
        </pc:sldMkLst>
        <pc:spChg chg="mod">
          <ac:chgData name="Patterson, Thomas E." userId="ee5ec556-6eac-4717-81d1-ca8c741e94fa" providerId="ADAL" clId="{5794C86E-F5CE-4D6E-BC6B-6271F00EC84B}" dt="2023-09-14T05:59:44.024" v="4087" actId="20577"/>
          <ac:spMkLst>
            <pc:docMk/>
            <pc:sldMk cId="2623185832" sldId="1261"/>
            <ac:spMk id="2" creationId="{846C4197-CDB4-5AB6-07EE-9318EF945D5A}"/>
          </ac:spMkLst>
        </pc:spChg>
        <pc:spChg chg="mod">
          <ac:chgData name="Patterson, Thomas E." userId="ee5ec556-6eac-4717-81d1-ca8c741e94fa" providerId="ADAL" clId="{5794C86E-F5CE-4D6E-BC6B-6271F00EC84B}" dt="2023-09-14T05:59:17.301" v="4077" actId="20577"/>
          <ac:spMkLst>
            <pc:docMk/>
            <pc:sldMk cId="2623185832" sldId="1261"/>
            <ac:spMk id="3" creationId="{4C5A0FE2-1906-EF0B-ED84-B60679091452}"/>
          </ac:spMkLst>
        </pc:spChg>
      </pc:sldChg>
      <pc:sldChg chg="modSp new del mod">
        <pc:chgData name="Patterson, Thomas E." userId="ee5ec556-6eac-4717-81d1-ca8c741e94fa" providerId="ADAL" clId="{5794C86E-F5CE-4D6E-BC6B-6271F00EC84B}" dt="2023-09-15T12:53:21.932" v="16227" actId="2696"/>
        <pc:sldMkLst>
          <pc:docMk/>
          <pc:sldMk cId="1957943597" sldId="1262"/>
        </pc:sldMkLst>
        <pc:spChg chg="mod">
          <ac:chgData name="Patterson, Thomas E." userId="ee5ec556-6eac-4717-81d1-ca8c741e94fa" providerId="ADAL" clId="{5794C86E-F5CE-4D6E-BC6B-6271F00EC84B}" dt="2023-09-14T06:00:13.246" v="4116" actId="20577"/>
          <ac:spMkLst>
            <pc:docMk/>
            <pc:sldMk cId="1957943597" sldId="1262"/>
            <ac:spMk id="2" creationId="{F1EEC560-4169-F2A5-6761-473C395AF996}"/>
          </ac:spMkLst>
        </pc:spChg>
        <pc:spChg chg="mod">
          <ac:chgData name="Patterson, Thomas E." userId="ee5ec556-6eac-4717-81d1-ca8c741e94fa" providerId="ADAL" clId="{5794C86E-F5CE-4D6E-BC6B-6271F00EC84B}" dt="2023-09-14T06:10:58.532" v="4462" actId="20577"/>
          <ac:spMkLst>
            <pc:docMk/>
            <pc:sldMk cId="1957943597" sldId="1262"/>
            <ac:spMk id="3" creationId="{2F952E7D-BB6B-461D-5530-D3464ACA87D3}"/>
          </ac:spMkLst>
        </pc:spChg>
      </pc:sldChg>
      <pc:sldChg chg="modSp new mod">
        <pc:chgData name="Patterson, Thomas E." userId="ee5ec556-6eac-4717-81d1-ca8c741e94fa" providerId="ADAL" clId="{5794C86E-F5CE-4D6E-BC6B-6271F00EC84B}" dt="2023-09-14T22:56:29.328" v="6303" actId="14100"/>
        <pc:sldMkLst>
          <pc:docMk/>
          <pc:sldMk cId="882348815" sldId="1263"/>
        </pc:sldMkLst>
        <pc:spChg chg="mod">
          <ac:chgData name="Patterson, Thomas E." userId="ee5ec556-6eac-4717-81d1-ca8c741e94fa" providerId="ADAL" clId="{5794C86E-F5CE-4D6E-BC6B-6271F00EC84B}" dt="2023-09-14T22:49:34.517" v="5968" actId="20577"/>
          <ac:spMkLst>
            <pc:docMk/>
            <pc:sldMk cId="882348815" sldId="1263"/>
            <ac:spMk id="2" creationId="{631A6806-37F9-96BE-1A98-D90FCC44F0B5}"/>
          </ac:spMkLst>
        </pc:spChg>
        <pc:spChg chg="mod">
          <ac:chgData name="Patterson, Thomas E." userId="ee5ec556-6eac-4717-81d1-ca8c741e94fa" providerId="ADAL" clId="{5794C86E-F5CE-4D6E-BC6B-6271F00EC84B}" dt="2023-09-14T22:56:29.328" v="6303" actId="14100"/>
          <ac:spMkLst>
            <pc:docMk/>
            <pc:sldMk cId="882348815" sldId="1263"/>
            <ac:spMk id="3" creationId="{25E0412A-6361-59BD-1107-084362144B4F}"/>
          </ac:spMkLst>
        </pc:spChg>
      </pc:sldChg>
      <pc:sldChg chg="modSp new del mod">
        <pc:chgData name="Patterson, Thomas E." userId="ee5ec556-6eac-4717-81d1-ca8c741e94fa" providerId="ADAL" clId="{5794C86E-F5CE-4D6E-BC6B-6271F00EC84B}" dt="2023-09-14T22:28:36.728" v="5587" actId="2696"/>
        <pc:sldMkLst>
          <pc:docMk/>
          <pc:sldMk cId="3166702138" sldId="1263"/>
        </pc:sldMkLst>
        <pc:spChg chg="mod">
          <ac:chgData name="Patterson, Thomas E." userId="ee5ec556-6eac-4717-81d1-ca8c741e94fa" providerId="ADAL" clId="{5794C86E-F5CE-4D6E-BC6B-6271F00EC84B}" dt="2023-09-14T06:03:05.881" v="4175" actId="20577"/>
          <ac:spMkLst>
            <pc:docMk/>
            <pc:sldMk cId="3166702138" sldId="1263"/>
            <ac:spMk id="2" creationId="{8ECCC718-7D3F-9B81-E750-D49D421E55E8}"/>
          </ac:spMkLst>
        </pc:spChg>
        <pc:spChg chg="mod">
          <ac:chgData name="Patterson, Thomas E." userId="ee5ec556-6eac-4717-81d1-ca8c741e94fa" providerId="ADAL" clId="{5794C86E-F5CE-4D6E-BC6B-6271F00EC84B}" dt="2023-09-14T06:03:50.649" v="4213" actId="5793"/>
          <ac:spMkLst>
            <pc:docMk/>
            <pc:sldMk cId="3166702138" sldId="1263"/>
            <ac:spMk id="3" creationId="{88E8B880-D879-50E4-32E5-6A0CA58186CD}"/>
          </ac:spMkLst>
        </pc:spChg>
      </pc:sldChg>
      <pc:sldChg chg="addSp delSp modSp new mod modClrScheme chgLayout">
        <pc:chgData name="Patterson, Thomas E." userId="ee5ec556-6eac-4717-81d1-ca8c741e94fa" providerId="ADAL" clId="{5794C86E-F5CE-4D6E-BC6B-6271F00EC84B}" dt="2023-09-14T23:42:46.545" v="6510" actId="14100"/>
        <pc:sldMkLst>
          <pc:docMk/>
          <pc:sldMk cId="4189584229" sldId="1264"/>
        </pc:sldMkLst>
        <pc:spChg chg="del mod ord">
          <ac:chgData name="Patterson, Thomas E." userId="ee5ec556-6eac-4717-81d1-ca8c741e94fa" providerId="ADAL" clId="{5794C86E-F5CE-4D6E-BC6B-6271F00EC84B}" dt="2023-09-14T22:58:11.794" v="6327" actId="700"/>
          <ac:spMkLst>
            <pc:docMk/>
            <pc:sldMk cId="4189584229" sldId="1264"/>
            <ac:spMk id="2" creationId="{80DD8045-38C0-1936-886F-B05F3137EEAD}"/>
          </ac:spMkLst>
        </pc:spChg>
        <pc:spChg chg="del">
          <ac:chgData name="Patterson, Thomas E." userId="ee5ec556-6eac-4717-81d1-ca8c741e94fa" providerId="ADAL" clId="{5794C86E-F5CE-4D6E-BC6B-6271F00EC84B}" dt="2023-09-14T22:58:11.794" v="6327" actId="700"/>
          <ac:spMkLst>
            <pc:docMk/>
            <pc:sldMk cId="4189584229" sldId="1264"/>
            <ac:spMk id="3" creationId="{11860395-4E20-FEC7-6CD5-C468AA1AD5F9}"/>
          </ac:spMkLst>
        </pc:spChg>
        <pc:spChg chg="del mod ord">
          <ac:chgData name="Patterson, Thomas E." userId="ee5ec556-6eac-4717-81d1-ca8c741e94fa" providerId="ADAL" clId="{5794C86E-F5CE-4D6E-BC6B-6271F00EC84B}" dt="2023-09-14T22:58:11.794" v="6327" actId="700"/>
          <ac:spMkLst>
            <pc:docMk/>
            <pc:sldMk cId="4189584229" sldId="1264"/>
            <ac:spMk id="4" creationId="{2B36CBAE-0AC6-6068-0145-36C934F85CDF}"/>
          </ac:spMkLst>
        </pc:spChg>
        <pc:spChg chg="del">
          <ac:chgData name="Patterson, Thomas E." userId="ee5ec556-6eac-4717-81d1-ca8c741e94fa" providerId="ADAL" clId="{5794C86E-F5CE-4D6E-BC6B-6271F00EC84B}" dt="2023-09-14T22:58:11.794" v="6327" actId="700"/>
          <ac:spMkLst>
            <pc:docMk/>
            <pc:sldMk cId="4189584229" sldId="1264"/>
            <ac:spMk id="5" creationId="{382ACAFD-3BE3-6D18-B5A4-7ACE5605D28C}"/>
          </ac:spMkLst>
        </pc:spChg>
        <pc:spChg chg="del">
          <ac:chgData name="Patterson, Thomas E." userId="ee5ec556-6eac-4717-81d1-ca8c741e94fa" providerId="ADAL" clId="{5794C86E-F5CE-4D6E-BC6B-6271F00EC84B}" dt="2023-09-14T22:58:11.794" v="6327" actId="700"/>
          <ac:spMkLst>
            <pc:docMk/>
            <pc:sldMk cId="4189584229" sldId="1264"/>
            <ac:spMk id="6" creationId="{F7193371-AFC1-8FEE-3F10-A10EFA0D2AB2}"/>
          </ac:spMkLst>
        </pc:spChg>
        <pc:spChg chg="add mod ord">
          <ac:chgData name="Patterson, Thomas E." userId="ee5ec556-6eac-4717-81d1-ca8c741e94fa" providerId="ADAL" clId="{5794C86E-F5CE-4D6E-BC6B-6271F00EC84B}" dt="2023-09-14T23:09:25.537" v="6494" actId="1076"/>
          <ac:spMkLst>
            <pc:docMk/>
            <pc:sldMk cId="4189584229" sldId="1264"/>
            <ac:spMk id="7" creationId="{39F4750E-23D9-4AB5-D7FD-444888CD18E1}"/>
          </ac:spMkLst>
        </pc:spChg>
        <pc:spChg chg="add del mod ord">
          <ac:chgData name="Patterson, Thomas E." userId="ee5ec556-6eac-4717-81d1-ca8c741e94fa" providerId="ADAL" clId="{5794C86E-F5CE-4D6E-BC6B-6271F00EC84B}" dt="2023-09-14T23:00:05.344" v="6395" actId="1957"/>
          <ac:spMkLst>
            <pc:docMk/>
            <pc:sldMk cId="4189584229" sldId="1264"/>
            <ac:spMk id="8" creationId="{10A4F367-D7D6-B99E-5682-E95E114C5663}"/>
          </ac:spMkLst>
        </pc:spChg>
        <pc:graphicFrameChg chg="add mod">
          <ac:chgData name="Patterson, Thomas E." userId="ee5ec556-6eac-4717-81d1-ca8c741e94fa" providerId="ADAL" clId="{5794C86E-F5CE-4D6E-BC6B-6271F00EC84B}" dt="2023-09-14T23:42:46.545" v="6510" actId="14100"/>
          <ac:graphicFrameMkLst>
            <pc:docMk/>
            <pc:sldMk cId="4189584229" sldId="1264"/>
            <ac:graphicFrameMk id="11" creationId="{BEC738FD-4EFE-3225-5AEB-580604EACDDA}"/>
          </ac:graphicFrameMkLst>
        </pc:graphicFrameChg>
      </pc:sldChg>
      <pc:sldChg chg="modSp add del mod">
        <pc:chgData name="Patterson, Thomas E." userId="ee5ec556-6eac-4717-81d1-ca8c741e94fa" providerId="ADAL" clId="{5794C86E-F5CE-4D6E-BC6B-6271F00EC84B}" dt="2023-09-15T09:21:04.718" v="8961" actId="2696"/>
        <pc:sldMkLst>
          <pc:docMk/>
          <pc:sldMk cId="3561049173" sldId="1265"/>
        </pc:sldMkLst>
        <pc:graphicFrameChg chg="mod">
          <ac:chgData name="Patterson, Thomas E." userId="ee5ec556-6eac-4717-81d1-ca8c741e94fa" providerId="ADAL" clId="{5794C86E-F5CE-4D6E-BC6B-6271F00EC84B}" dt="2023-09-15T00:32:08.681" v="6955"/>
          <ac:graphicFrameMkLst>
            <pc:docMk/>
            <pc:sldMk cId="3561049173" sldId="1265"/>
            <ac:graphicFrameMk id="6" creationId="{65DC5C0A-9F79-4928-B76B-CD4697C32A45}"/>
          </ac:graphicFrameMkLst>
        </pc:graphicFrameChg>
      </pc:sldChg>
      <pc:sldChg chg="new del">
        <pc:chgData name="Patterson, Thomas E." userId="ee5ec556-6eac-4717-81d1-ca8c741e94fa" providerId="ADAL" clId="{5794C86E-F5CE-4D6E-BC6B-6271F00EC84B}" dt="2023-09-14T23:06:11.076" v="6406" actId="2696"/>
        <pc:sldMkLst>
          <pc:docMk/>
          <pc:sldMk cId="3767318995" sldId="1265"/>
        </pc:sldMkLst>
      </pc:sldChg>
      <pc:sldChg chg="modSp add del mod">
        <pc:chgData name="Patterson, Thomas E." userId="ee5ec556-6eac-4717-81d1-ca8c741e94fa" providerId="ADAL" clId="{5794C86E-F5CE-4D6E-BC6B-6271F00EC84B}" dt="2023-09-15T00:38:15.549" v="7056" actId="2890"/>
        <pc:sldMkLst>
          <pc:docMk/>
          <pc:sldMk cId="1771649204" sldId="1266"/>
        </pc:sldMkLst>
        <pc:spChg chg="mod">
          <ac:chgData name="Patterson, Thomas E." userId="ee5ec556-6eac-4717-81d1-ca8c741e94fa" providerId="ADAL" clId="{5794C86E-F5CE-4D6E-BC6B-6271F00EC84B}" dt="2023-09-15T00:38:15.290" v="7055" actId="20577"/>
          <ac:spMkLst>
            <pc:docMk/>
            <pc:sldMk cId="1771649204" sldId="1266"/>
            <ac:spMk id="7" creationId="{39F4750E-23D9-4AB5-D7FD-444888CD18E1}"/>
          </ac:spMkLst>
        </pc:spChg>
        <pc:graphicFrameChg chg="mod">
          <ac:chgData name="Patterson, Thomas E." userId="ee5ec556-6eac-4717-81d1-ca8c741e94fa" providerId="ADAL" clId="{5794C86E-F5CE-4D6E-BC6B-6271F00EC84B}" dt="2023-09-15T00:36:37.389" v="7036" actId="20577"/>
          <ac:graphicFrameMkLst>
            <pc:docMk/>
            <pc:sldMk cId="1771649204" sldId="1266"/>
            <ac:graphicFrameMk id="11" creationId="{BEC738FD-4EFE-3225-5AEB-580604EACDDA}"/>
          </ac:graphicFrameMkLst>
        </pc:graphicFrameChg>
      </pc:sldChg>
      <pc:sldChg chg="modSp new mod">
        <pc:chgData name="Patterson, Thomas E." userId="ee5ec556-6eac-4717-81d1-ca8c741e94fa" providerId="ADAL" clId="{5794C86E-F5CE-4D6E-BC6B-6271F00EC84B}" dt="2023-09-15T09:44:24.843" v="9985" actId="113"/>
        <pc:sldMkLst>
          <pc:docMk/>
          <pc:sldMk cId="3424100476" sldId="1266"/>
        </pc:sldMkLst>
        <pc:spChg chg="mod">
          <ac:chgData name="Patterson, Thomas E." userId="ee5ec556-6eac-4717-81d1-ca8c741e94fa" providerId="ADAL" clId="{5794C86E-F5CE-4D6E-BC6B-6271F00EC84B}" dt="2023-09-15T08:10:32.175" v="7277" actId="20577"/>
          <ac:spMkLst>
            <pc:docMk/>
            <pc:sldMk cId="3424100476" sldId="1266"/>
            <ac:spMk id="2" creationId="{C0AB2A56-42EA-B4E0-AAC5-5F26CC40B8A2}"/>
          </ac:spMkLst>
        </pc:spChg>
        <pc:spChg chg="mod">
          <ac:chgData name="Patterson, Thomas E." userId="ee5ec556-6eac-4717-81d1-ca8c741e94fa" providerId="ADAL" clId="{5794C86E-F5CE-4D6E-BC6B-6271F00EC84B}" dt="2023-09-15T09:44:24.843" v="9985" actId="113"/>
          <ac:spMkLst>
            <pc:docMk/>
            <pc:sldMk cId="3424100476" sldId="1266"/>
            <ac:spMk id="3" creationId="{FE2C4021-25E6-005B-4002-8EDC4EF7A5A8}"/>
          </ac:spMkLst>
        </pc:spChg>
      </pc:sldChg>
      <pc:sldChg chg="addSp delSp modSp new del mod">
        <pc:chgData name="Patterson, Thomas E." userId="ee5ec556-6eac-4717-81d1-ca8c741e94fa" providerId="ADAL" clId="{5794C86E-F5CE-4D6E-BC6B-6271F00EC84B}" dt="2023-09-15T00:38:03.835" v="7046" actId="680"/>
        <pc:sldMkLst>
          <pc:docMk/>
          <pc:sldMk cId="3121122711" sldId="1267"/>
        </pc:sldMkLst>
        <pc:spChg chg="mod">
          <ac:chgData name="Patterson, Thomas E." userId="ee5ec556-6eac-4717-81d1-ca8c741e94fa" providerId="ADAL" clId="{5794C86E-F5CE-4D6E-BC6B-6271F00EC84B}" dt="2023-09-15T00:37:53.929" v="7045"/>
          <ac:spMkLst>
            <pc:docMk/>
            <pc:sldMk cId="3121122711" sldId="1267"/>
            <ac:spMk id="2" creationId="{DF1E44DF-0B31-1DCE-5B34-2D24E09A7AE8}"/>
          </ac:spMkLst>
        </pc:spChg>
        <pc:spChg chg="add del">
          <ac:chgData name="Patterson, Thomas E." userId="ee5ec556-6eac-4717-81d1-ca8c741e94fa" providerId="ADAL" clId="{5794C86E-F5CE-4D6E-BC6B-6271F00EC84B}" dt="2023-09-15T00:37:46.097" v="7042" actId="1957"/>
          <ac:spMkLst>
            <pc:docMk/>
            <pc:sldMk cId="3121122711" sldId="1267"/>
            <ac:spMk id="3" creationId="{B3717D59-63B0-3AC8-185C-07C3855FAB32}"/>
          </ac:spMkLst>
        </pc:spChg>
        <pc:graphicFrameChg chg="add del mod">
          <ac:chgData name="Patterson, Thomas E." userId="ee5ec556-6eac-4717-81d1-ca8c741e94fa" providerId="ADAL" clId="{5794C86E-F5CE-4D6E-BC6B-6271F00EC84B}" dt="2023-09-15T00:37:46.097" v="7042" actId="1957"/>
          <ac:graphicFrameMkLst>
            <pc:docMk/>
            <pc:sldMk cId="3121122711" sldId="1267"/>
            <ac:graphicFrameMk id="6" creationId="{B75C4518-0D35-3818-C630-DE27D9755E47}"/>
          </ac:graphicFrameMkLst>
        </pc:graphicFrameChg>
      </pc:sldChg>
      <pc:sldChg chg="modSp new mod">
        <pc:chgData name="Patterson, Thomas E." userId="ee5ec556-6eac-4717-81d1-ca8c741e94fa" providerId="ADAL" clId="{5794C86E-F5CE-4D6E-BC6B-6271F00EC84B}" dt="2023-09-15T14:09:20.841" v="16694" actId="20577"/>
        <pc:sldMkLst>
          <pc:docMk/>
          <pc:sldMk cId="4120605193" sldId="1267"/>
        </pc:sldMkLst>
        <pc:spChg chg="mod">
          <ac:chgData name="Patterson, Thomas E." userId="ee5ec556-6eac-4717-81d1-ca8c741e94fa" providerId="ADAL" clId="{5794C86E-F5CE-4D6E-BC6B-6271F00EC84B}" dt="2023-09-15T09:39:28.716" v="9926" actId="1076"/>
          <ac:spMkLst>
            <pc:docMk/>
            <pc:sldMk cId="4120605193" sldId="1267"/>
            <ac:spMk id="2" creationId="{0E533ED0-B403-4815-CAF6-95503A7F60A8}"/>
          </ac:spMkLst>
        </pc:spChg>
        <pc:spChg chg="mod">
          <ac:chgData name="Patterson, Thomas E." userId="ee5ec556-6eac-4717-81d1-ca8c741e94fa" providerId="ADAL" clId="{5794C86E-F5CE-4D6E-BC6B-6271F00EC84B}" dt="2023-09-15T14:09:20.841" v="16694" actId="20577"/>
          <ac:spMkLst>
            <pc:docMk/>
            <pc:sldMk cId="4120605193" sldId="1267"/>
            <ac:spMk id="3" creationId="{5279ED2A-1D03-E050-86F1-5DB8F3FF7490}"/>
          </ac:spMkLst>
        </pc:spChg>
      </pc:sldChg>
      <pc:sldChg chg="modSp add mod">
        <pc:chgData name="Patterson, Thomas E." userId="ee5ec556-6eac-4717-81d1-ca8c741e94fa" providerId="ADAL" clId="{5794C86E-F5CE-4D6E-BC6B-6271F00EC84B}" dt="2023-09-15T10:06:50.072" v="10679" actId="6549"/>
        <pc:sldMkLst>
          <pc:docMk/>
          <pc:sldMk cId="4001707373" sldId="1351"/>
        </pc:sldMkLst>
        <pc:spChg chg="mod">
          <ac:chgData name="Patterson, Thomas E." userId="ee5ec556-6eac-4717-81d1-ca8c741e94fa" providerId="ADAL" clId="{5794C86E-F5CE-4D6E-BC6B-6271F00EC84B}" dt="2023-09-15T09:49:50.670" v="10015" actId="255"/>
          <ac:spMkLst>
            <pc:docMk/>
            <pc:sldMk cId="4001707373" sldId="1351"/>
            <ac:spMk id="2" creationId="{885BD291-396F-460B-B4EA-006E9494C725}"/>
          </ac:spMkLst>
        </pc:spChg>
        <pc:spChg chg="mod">
          <ac:chgData name="Patterson, Thomas E." userId="ee5ec556-6eac-4717-81d1-ca8c741e94fa" providerId="ADAL" clId="{5794C86E-F5CE-4D6E-BC6B-6271F00EC84B}" dt="2023-09-15T10:06:50.072" v="10679" actId="6549"/>
          <ac:spMkLst>
            <pc:docMk/>
            <pc:sldMk cId="4001707373" sldId="1351"/>
            <ac:spMk id="3" creationId="{8C4B2E17-D761-4552-9702-4C9A0575FDA7}"/>
          </ac:spMkLst>
        </pc:spChg>
      </pc:sldChg>
      <pc:sldChg chg="modSp add mod">
        <pc:chgData name="Patterson, Thomas E." userId="ee5ec556-6eac-4717-81d1-ca8c741e94fa" providerId="ADAL" clId="{5794C86E-F5CE-4D6E-BC6B-6271F00EC84B}" dt="2023-09-15T10:12:25.603" v="10843" actId="20577"/>
        <pc:sldMkLst>
          <pc:docMk/>
          <pc:sldMk cId="3843966771" sldId="1352"/>
        </pc:sldMkLst>
        <pc:spChg chg="mod">
          <ac:chgData name="Patterson, Thomas E." userId="ee5ec556-6eac-4717-81d1-ca8c741e94fa" providerId="ADAL" clId="{5794C86E-F5CE-4D6E-BC6B-6271F00EC84B}" dt="2023-09-15T09:57:40.425" v="10297" actId="14100"/>
          <ac:spMkLst>
            <pc:docMk/>
            <pc:sldMk cId="3843966771" sldId="1352"/>
            <ac:spMk id="2" creationId="{885BD291-396F-460B-B4EA-006E9494C725}"/>
          </ac:spMkLst>
        </pc:spChg>
        <pc:spChg chg="mod">
          <ac:chgData name="Patterson, Thomas E." userId="ee5ec556-6eac-4717-81d1-ca8c741e94fa" providerId="ADAL" clId="{5794C86E-F5CE-4D6E-BC6B-6271F00EC84B}" dt="2023-09-15T10:12:25.603" v="10843" actId="20577"/>
          <ac:spMkLst>
            <pc:docMk/>
            <pc:sldMk cId="3843966771" sldId="1352"/>
            <ac:spMk id="3" creationId="{8C4B2E17-D761-4552-9702-4C9A0575FDA7}"/>
          </ac:spMkLst>
        </pc:spChg>
      </pc:sldChg>
      <pc:sldChg chg="modSp new mod">
        <pc:chgData name="Patterson, Thomas E." userId="ee5ec556-6eac-4717-81d1-ca8c741e94fa" providerId="ADAL" clId="{5794C86E-F5CE-4D6E-BC6B-6271F00EC84B}" dt="2023-09-15T12:30:46.611" v="15573" actId="114"/>
        <pc:sldMkLst>
          <pc:docMk/>
          <pc:sldMk cId="1522809554" sldId="1353"/>
        </pc:sldMkLst>
        <pc:spChg chg="mod">
          <ac:chgData name="Patterson, Thomas E." userId="ee5ec556-6eac-4717-81d1-ca8c741e94fa" providerId="ADAL" clId="{5794C86E-F5CE-4D6E-BC6B-6271F00EC84B}" dt="2023-09-15T12:30:46.611" v="15573" actId="114"/>
          <ac:spMkLst>
            <pc:docMk/>
            <pc:sldMk cId="1522809554" sldId="1353"/>
            <ac:spMk id="2" creationId="{DB9DAF49-0040-B289-5491-FEFD8C5705AE}"/>
          </ac:spMkLst>
        </pc:spChg>
        <pc:spChg chg="mod">
          <ac:chgData name="Patterson, Thomas E." userId="ee5ec556-6eac-4717-81d1-ca8c741e94fa" providerId="ADAL" clId="{5794C86E-F5CE-4D6E-BC6B-6271F00EC84B}" dt="2023-09-15T10:53:14.833" v="11608" actId="14100"/>
          <ac:spMkLst>
            <pc:docMk/>
            <pc:sldMk cId="1522809554" sldId="1353"/>
            <ac:spMk id="3" creationId="{5C827370-3CCB-EEE9-D337-2B9E765A90C2}"/>
          </ac:spMkLst>
        </pc:spChg>
      </pc:sldChg>
      <pc:sldChg chg="modSp new mod">
        <pc:chgData name="Patterson, Thomas E." userId="ee5ec556-6eac-4717-81d1-ca8c741e94fa" providerId="ADAL" clId="{5794C86E-F5CE-4D6E-BC6B-6271F00EC84B}" dt="2023-09-15T14:19:15.177" v="16960" actId="6549"/>
        <pc:sldMkLst>
          <pc:docMk/>
          <pc:sldMk cId="1119634732" sldId="1354"/>
        </pc:sldMkLst>
        <pc:spChg chg="mod">
          <ac:chgData name="Patterson, Thomas E." userId="ee5ec556-6eac-4717-81d1-ca8c741e94fa" providerId="ADAL" clId="{5794C86E-F5CE-4D6E-BC6B-6271F00EC84B}" dt="2023-09-15T12:30:31.649" v="15571" actId="113"/>
          <ac:spMkLst>
            <pc:docMk/>
            <pc:sldMk cId="1119634732" sldId="1354"/>
            <ac:spMk id="2" creationId="{CD83543B-5CE6-5B18-9FFF-E25A0D9B1FC7}"/>
          </ac:spMkLst>
        </pc:spChg>
        <pc:spChg chg="mod">
          <ac:chgData name="Patterson, Thomas E." userId="ee5ec556-6eac-4717-81d1-ca8c741e94fa" providerId="ADAL" clId="{5794C86E-F5CE-4D6E-BC6B-6271F00EC84B}" dt="2023-09-15T14:19:15.177" v="16960" actId="6549"/>
          <ac:spMkLst>
            <pc:docMk/>
            <pc:sldMk cId="1119634732" sldId="1354"/>
            <ac:spMk id="3" creationId="{1012D09C-8C82-AF50-1E83-097515AB03A7}"/>
          </ac:spMkLst>
        </pc:spChg>
      </pc:sldChg>
      <pc:sldChg chg="modSp new mod">
        <pc:chgData name="Patterson, Thomas E." userId="ee5ec556-6eac-4717-81d1-ca8c741e94fa" providerId="ADAL" clId="{5794C86E-F5CE-4D6E-BC6B-6271F00EC84B}" dt="2023-09-15T14:21:14.943" v="16968" actId="6549"/>
        <pc:sldMkLst>
          <pc:docMk/>
          <pc:sldMk cId="2812866814" sldId="1355"/>
        </pc:sldMkLst>
        <pc:spChg chg="mod">
          <ac:chgData name="Patterson, Thomas E." userId="ee5ec556-6eac-4717-81d1-ca8c741e94fa" providerId="ADAL" clId="{5794C86E-F5CE-4D6E-BC6B-6271F00EC84B}" dt="2023-09-15T14:19:28.381" v="16962" actId="113"/>
          <ac:spMkLst>
            <pc:docMk/>
            <pc:sldMk cId="2812866814" sldId="1355"/>
            <ac:spMk id="2" creationId="{1DE227B9-2C66-3841-540C-3CE96974161B}"/>
          </ac:spMkLst>
        </pc:spChg>
        <pc:spChg chg="mod">
          <ac:chgData name="Patterson, Thomas E." userId="ee5ec556-6eac-4717-81d1-ca8c741e94fa" providerId="ADAL" clId="{5794C86E-F5CE-4D6E-BC6B-6271F00EC84B}" dt="2023-09-15T14:21:14.943" v="16968" actId="6549"/>
          <ac:spMkLst>
            <pc:docMk/>
            <pc:sldMk cId="2812866814" sldId="1355"/>
            <ac:spMk id="3" creationId="{2ED63372-91E6-3086-7D78-C23BBFE7D06D}"/>
          </ac:spMkLst>
        </pc:spChg>
      </pc:sldChg>
      <pc:sldChg chg="modSp new mod">
        <pc:chgData name="Patterson, Thomas E." userId="ee5ec556-6eac-4717-81d1-ca8c741e94fa" providerId="ADAL" clId="{5794C86E-F5CE-4D6E-BC6B-6271F00EC84B}" dt="2023-09-15T14:20:41.410" v="16963" actId="6549"/>
        <pc:sldMkLst>
          <pc:docMk/>
          <pc:sldMk cId="3100272577" sldId="1356"/>
        </pc:sldMkLst>
        <pc:spChg chg="mod">
          <ac:chgData name="Patterson, Thomas E." userId="ee5ec556-6eac-4717-81d1-ca8c741e94fa" providerId="ADAL" clId="{5794C86E-F5CE-4D6E-BC6B-6271F00EC84B}" dt="2023-09-15T12:30:57.767" v="15574" actId="1076"/>
          <ac:spMkLst>
            <pc:docMk/>
            <pc:sldMk cId="3100272577" sldId="1356"/>
            <ac:spMk id="2" creationId="{2F9224CB-515D-BA03-97D4-99C94F688C94}"/>
          </ac:spMkLst>
        </pc:spChg>
        <pc:spChg chg="mod">
          <ac:chgData name="Patterson, Thomas E." userId="ee5ec556-6eac-4717-81d1-ca8c741e94fa" providerId="ADAL" clId="{5794C86E-F5CE-4D6E-BC6B-6271F00EC84B}" dt="2023-09-15T14:20:41.410" v="16963" actId="6549"/>
          <ac:spMkLst>
            <pc:docMk/>
            <pc:sldMk cId="3100272577" sldId="1356"/>
            <ac:spMk id="3" creationId="{A61FD687-1DCD-EA31-5792-3BF90CC3E2AE}"/>
          </ac:spMkLst>
        </pc:spChg>
      </pc:sldChg>
      <pc:sldChg chg="modSp add del mod">
        <pc:chgData name="Patterson, Thomas E." userId="ee5ec556-6eac-4717-81d1-ca8c741e94fa" providerId="ADAL" clId="{5794C86E-F5CE-4D6E-BC6B-6271F00EC84B}" dt="2023-09-15T12:31:17.405" v="15575" actId="2696"/>
        <pc:sldMkLst>
          <pc:docMk/>
          <pc:sldMk cId="1470649778" sldId="1357"/>
        </pc:sldMkLst>
        <pc:spChg chg="mod">
          <ac:chgData name="Patterson, Thomas E." userId="ee5ec556-6eac-4717-81d1-ca8c741e94fa" providerId="ADAL" clId="{5794C86E-F5CE-4D6E-BC6B-6271F00EC84B}" dt="2023-09-15T12:28:22.232" v="15563" actId="20577"/>
          <ac:spMkLst>
            <pc:docMk/>
            <pc:sldMk cId="1470649778" sldId="1357"/>
            <ac:spMk id="2" creationId="{2F9224CB-515D-BA03-97D4-99C94F688C94}"/>
          </ac:spMkLst>
        </pc:spChg>
      </pc:sldChg>
      <pc:sldChg chg="add">
        <pc:chgData name="Patterson, Thomas E." userId="ee5ec556-6eac-4717-81d1-ca8c741e94fa" providerId="ADAL" clId="{5794C86E-F5CE-4D6E-BC6B-6271F00EC84B}" dt="2023-09-15T13:46:01.149" v="16414"/>
        <pc:sldMkLst>
          <pc:docMk/>
          <pc:sldMk cId="1594458205" sldId="1357"/>
        </pc:sldMkLst>
      </pc:sld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2400" b="0" dirty="0"/>
              <a:t>percentage of Mississippi</a:t>
            </a:r>
            <a:r>
              <a:rPr lang="en-US" sz="2400" b="0" baseline="0" dirty="0"/>
              <a:t> </a:t>
            </a:r>
            <a:r>
              <a:rPr lang="en-US" sz="2400" b="0" dirty="0"/>
              <a:t> adults registered to vote in 1964</a:t>
            </a:r>
          </a:p>
        </c:rich>
      </c:tx>
      <c:layout>
        <c:manualLayout>
          <c:xMode val="edge"/>
          <c:yMode val="edge"/>
          <c:x val="0.11673417512000191"/>
          <c:y val="3.3672391930733854E-2"/>
        </c:manualLayout>
      </c:layout>
      <c:overlay val="0"/>
    </c:title>
    <c:autoTitleDeleted val="0"/>
    <c:plotArea>
      <c:layout/>
      <c:barChart>
        <c:barDir val="bar"/>
        <c:grouping val="clustered"/>
        <c:varyColors val="0"/>
        <c:ser>
          <c:idx val="0"/>
          <c:order val="0"/>
          <c:tx>
            <c:strRef>
              <c:f>Sheet1!$B$1</c:f>
              <c:strCache>
                <c:ptCount val="1"/>
                <c:pt idx="0">
                  <c:v>percentage of adults registered to vote</c:v>
                </c:pt>
              </c:strCache>
            </c:strRef>
          </c:tx>
          <c:spPr>
            <a:solidFill>
              <a:srgbClr val="FF0000"/>
            </a:solidFill>
          </c:spPr>
          <c:invertIfNegative val="0"/>
          <c:dPt>
            <c:idx val="0"/>
            <c:invertIfNegative val="0"/>
            <c:bubble3D val="0"/>
            <c:extLst>
              <c:ext xmlns:c16="http://schemas.microsoft.com/office/drawing/2014/chart" uri="{C3380CC4-5D6E-409C-BE32-E72D297353CC}">
                <c16:uniqueId val="{00000000-3907-49B8-85EA-E605B4829AB6}"/>
              </c:ext>
            </c:extLst>
          </c:dPt>
          <c:dPt>
            <c:idx val="1"/>
            <c:invertIfNegative val="0"/>
            <c:bubble3D val="0"/>
            <c:spPr>
              <a:solidFill>
                <a:srgbClr val="0070C0"/>
              </a:solidFill>
            </c:spPr>
            <c:extLst>
              <c:ext xmlns:c16="http://schemas.microsoft.com/office/drawing/2014/chart" uri="{C3380CC4-5D6E-409C-BE32-E72D297353CC}">
                <c16:uniqueId val="{00000002-3907-49B8-85EA-E605B4829AB6}"/>
              </c:ext>
            </c:extLst>
          </c:dPt>
          <c:dLbls>
            <c:dLbl>
              <c:idx val="0"/>
              <c:delete val="1"/>
              <c:extLst>
                <c:ext xmlns:c15="http://schemas.microsoft.com/office/drawing/2012/chart" uri="{CE6537A1-D6FC-4f65-9D91-7224C49458BB}"/>
                <c:ext xmlns:c16="http://schemas.microsoft.com/office/drawing/2014/chart" uri="{C3380CC4-5D6E-409C-BE32-E72D297353CC}">
                  <c16:uniqueId val="{00000000-3907-49B8-85EA-E605B4829AB6}"/>
                </c:ext>
              </c:extLst>
            </c:dLbl>
            <c:dLbl>
              <c:idx val="1"/>
              <c:tx>
                <c:rich>
                  <a:bodyPr/>
                  <a:lstStyle/>
                  <a:p>
                    <a:r>
                      <a:rPr lang="en-US" sz="2400" b="1" dirty="0"/>
                      <a:t>65%</a:t>
                    </a:r>
                    <a:endParaRPr lang="en-US" sz="24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907-49B8-85EA-E605B4829AB6}"/>
                </c:ext>
              </c:extLst>
            </c:dLbl>
            <c:spPr>
              <a:noFill/>
              <a:ln>
                <a:noFill/>
              </a:ln>
              <a:effectLst/>
            </c:spPr>
            <c:txPr>
              <a:bodyPr/>
              <a:lstStyle/>
              <a:p>
                <a:pPr>
                  <a:defRPr sz="2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Blacks</c:v>
                </c:pt>
                <c:pt idx="1">
                  <c:v>Whites</c:v>
                </c:pt>
              </c:strCache>
            </c:strRef>
          </c:cat>
          <c:val>
            <c:numRef>
              <c:f>Sheet1!$B$2:$B$3</c:f>
              <c:numCache>
                <c:formatCode>General</c:formatCode>
                <c:ptCount val="2"/>
                <c:pt idx="0">
                  <c:v>5</c:v>
                </c:pt>
                <c:pt idx="1">
                  <c:v>65</c:v>
                </c:pt>
              </c:numCache>
            </c:numRef>
          </c:val>
          <c:extLst>
            <c:ext xmlns:c16="http://schemas.microsoft.com/office/drawing/2014/chart" uri="{C3380CC4-5D6E-409C-BE32-E72D297353CC}">
              <c16:uniqueId val="{00000003-3907-49B8-85EA-E605B4829AB6}"/>
            </c:ext>
          </c:extLst>
        </c:ser>
        <c:dLbls>
          <c:showLegendKey val="0"/>
          <c:showVal val="0"/>
          <c:showCatName val="0"/>
          <c:showSerName val="0"/>
          <c:showPercent val="0"/>
          <c:showBubbleSize val="0"/>
        </c:dLbls>
        <c:gapWidth val="150"/>
        <c:axId val="190311808"/>
        <c:axId val="190596224"/>
      </c:barChart>
      <c:catAx>
        <c:axId val="190311808"/>
        <c:scaling>
          <c:orientation val="minMax"/>
        </c:scaling>
        <c:delete val="0"/>
        <c:axPos val="l"/>
        <c:numFmt formatCode="General" sourceLinked="0"/>
        <c:majorTickMark val="out"/>
        <c:minorTickMark val="none"/>
        <c:tickLblPos val="nextTo"/>
        <c:txPr>
          <a:bodyPr/>
          <a:lstStyle/>
          <a:p>
            <a:pPr>
              <a:defRPr sz="2800" b="1"/>
            </a:pPr>
            <a:endParaRPr lang="en-US"/>
          </a:p>
        </c:txPr>
        <c:crossAx val="190596224"/>
        <c:crosses val="autoZero"/>
        <c:auto val="1"/>
        <c:lblAlgn val="ctr"/>
        <c:lblOffset val="100"/>
        <c:noMultiLvlLbl val="0"/>
      </c:catAx>
      <c:valAx>
        <c:axId val="190596224"/>
        <c:scaling>
          <c:orientation val="minMax"/>
        </c:scaling>
        <c:delete val="1"/>
        <c:axPos val="b"/>
        <c:numFmt formatCode="General" sourceLinked="1"/>
        <c:majorTickMark val="out"/>
        <c:minorTickMark val="none"/>
        <c:tickLblPos val="nextTo"/>
        <c:crossAx val="19031180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1800" dirty="0"/>
              <a:t>Percentage voting in favor</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voting in favor</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4-5470-4C0E-9C85-A8C7A3268E4A}"/>
              </c:ext>
            </c:extLst>
          </c:dPt>
          <c:dPt>
            <c:idx val="1"/>
            <c:invertIfNegative val="0"/>
            <c:bubble3D val="0"/>
            <c:spPr>
              <a:solidFill>
                <a:srgbClr val="FFC000"/>
              </a:solidFill>
              <a:ln>
                <a:noFill/>
              </a:ln>
              <a:effectLst/>
            </c:spPr>
            <c:extLst>
              <c:ext xmlns:c16="http://schemas.microsoft.com/office/drawing/2014/chart" uri="{C3380CC4-5D6E-409C-BE32-E72D297353CC}">
                <c16:uniqueId val="{00000005-5470-4C0E-9C85-A8C7A3268E4A}"/>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South</c:v>
                </c:pt>
                <c:pt idx="1">
                  <c:v>Non-South</c:v>
                </c:pt>
              </c:strCache>
            </c:strRef>
          </c:cat>
          <c:val>
            <c:numRef>
              <c:f>Sheet1!$B$2:$B$3</c:f>
              <c:numCache>
                <c:formatCode>General</c:formatCode>
                <c:ptCount val="2"/>
                <c:pt idx="0">
                  <c:v>5</c:v>
                </c:pt>
                <c:pt idx="1">
                  <c:v>100</c:v>
                </c:pt>
              </c:numCache>
            </c:numRef>
          </c:val>
          <c:extLst>
            <c:ext xmlns:c16="http://schemas.microsoft.com/office/drawing/2014/chart" uri="{C3380CC4-5D6E-409C-BE32-E72D297353CC}">
              <c16:uniqueId val="{00000000-5470-4C0E-9C85-A8C7A3268E4A}"/>
            </c:ext>
          </c:extLst>
        </c:ser>
        <c:dLbls>
          <c:showLegendKey val="0"/>
          <c:showVal val="0"/>
          <c:showCatName val="0"/>
          <c:showSerName val="0"/>
          <c:showPercent val="0"/>
          <c:showBubbleSize val="0"/>
        </c:dLbls>
        <c:gapWidth val="219"/>
        <c:overlap val="-27"/>
        <c:axId val="547451808"/>
        <c:axId val="547448528"/>
      </c:barChart>
      <c:catAx>
        <c:axId val="54745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547448528"/>
        <c:crosses val="autoZero"/>
        <c:auto val="1"/>
        <c:lblAlgn val="ctr"/>
        <c:lblOffset val="100"/>
        <c:noMultiLvlLbl val="0"/>
      </c:catAx>
      <c:valAx>
        <c:axId val="547448528"/>
        <c:scaling>
          <c:orientation val="minMax"/>
        </c:scaling>
        <c:delete val="1"/>
        <c:axPos val="l"/>
        <c:numFmt formatCode="General" sourceLinked="1"/>
        <c:majorTickMark val="none"/>
        <c:minorTickMark val="none"/>
        <c:tickLblPos val="nextTo"/>
        <c:crossAx val="547451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Percentage voting in favor</a:t>
            </a:r>
          </a:p>
        </c:rich>
      </c:tx>
      <c:layout>
        <c:manualLayout>
          <c:xMode val="edge"/>
          <c:yMode val="edge"/>
          <c:x val="0.11963965910779165"/>
          <c:y val="1.1594202898550725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of members in favor</c:v>
                </c:pt>
              </c:strCache>
            </c:strRef>
          </c:tx>
          <c:spPr>
            <a:solidFill>
              <a:schemeClr val="accent1"/>
            </a:solidFill>
            <a:ln>
              <a:noFill/>
            </a:ln>
            <a:effectLst/>
          </c:spPr>
          <c:invertIfNegative val="0"/>
          <c:dPt>
            <c:idx val="0"/>
            <c:invertIfNegative val="0"/>
            <c:bubble3D val="0"/>
            <c:spPr>
              <a:solidFill>
                <a:srgbClr val="00B050"/>
              </a:solidFill>
              <a:ln>
                <a:solidFill>
                  <a:srgbClr val="00B050"/>
                </a:solidFill>
              </a:ln>
              <a:effectLst/>
            </c:spPr>
            <c:extLst>
              <c:ext xmlns:c16="http://schemas.microsoft.com/office/drawing/2014/chart" uri="{C3380CC4-5D6E-409C-BE32-E72D297353CC}">
                <c16:uniqueId val="{00000004-4124-47C4-8738-00151E06AF0B}"/>
              </c:ext>
            </c:extLst>
          </c:dPt>
          <c:dPt>
            <c:idx val="1"/>
            <c:invertIfNegative val="0"/>
            <c:bubble3D val="0"/>
            <c:spPr>
              <a:solidFill>
                <a:srgbClr val="FFC000"/>
              </a:solidFill>
              <a:ln>
                <a:noFill/>
              </a:ln>
              <a:effectLst/>
            </c:spPr>
            <c:extLst>
              <c:ext xmlns:c16="http://schemas.microsoft.com/office/drawing/2014/chart" uri="{C3380CC4-5D6E-409C-BE32-E72D297353CC}">
                <c16:uniqueId val="{00000005-4124-47C4-8738-00151E06AF0B}"/>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South</c:v>
                </c:pt>
                <c:pt idx="1">
                  <c:v>Non-South</c:v>
                </c:pt>
              </c:strCache>
            </c:strRef>
          </c:cat>
          <c:val>
            <c:numRef>
              <c:f>Sheet1!$B$2:$B$3</c:f>
              <c:numCache>
                <c:formatCode>General</c:formatCode>
                <c:ptCount val="2"/>
                <c:pt idx="0">
                  <c:v>21</c:v>
                </c:pt>
                <c:pt idx="1">
                  <c:v>96</c:v>
                </c:pt>
              </c:numCache>
            </c:numRef>
          </c:val>
          <c:extLst>
            <c:ext xmlns:c16="http://schemas.microsoft.com/office/drawing/2014/chart" uri="{C3380CC4-5D6E-409C-BE32-E72D297353CC}">
              <c16:uniqueId val="{00000000-4124-47C4-8738-00151E06AF0B}"/>
            </c:ext>
          </c:extLst>
        </c:ser>
        <c:dLbls>
          <c:showLegendKey val="0"/>
          <c:showVal val="0"/>
          <c:showCatName val="0"/>
          <c:showSerName val="0"/>
          <c:showPercent val="0"/>
          <c:showBubbleSize val="0"/>
        </c:dLbls>
        <c:gapWidth val="219"/>
        <c:overlap val="-27"/>
        <c:axId val="598793648"/>
        <c:axId val="598788400"/>
      </c:barChart>
      <c:catAx>
        <c:axId val="59879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598788400"/>
        <c:crosses val="autoZero"/>
        <c:auto val="1"/>
        <c:lblAlgn val="ctr"/>
        <c:lblOffset val="100"/>
        <c:noMultiLvlLbl val="0"/>
      </c:catAx>
      <c:valAx>
        <c:axId val="598788400"/>
        <c:scaling>
          <c:orientation val="minMax"/>
        </c:scaling>
        <c:delete val="1"/>
        <c:axPos val="l"/>
        <c:numFmt formatCode="General" sourceLinked="1"/>
        <c:majorTickMark val="none"/>
        <c:minorTickMark val="none"/>
        <c:tickLblPos val="nextTo"/>
        <c:crossAx val="598793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dirty="0"/>
              <a:t>percentage of adult African Americans registered to vote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523000833675032E-3"/>
          <c:y val="0.10217849840593131"/>
          <c:w val="0.96296296296296291"/>
          <c:h val="0.72765053539578273"/>
        </c:manualLayout>
      </c:layout>
      <c:lineChart>
        <c:grouping val="standard"/>
        <c:varyColors val="0"/>
        <c:ser>
          <c:idx val="0"/>
          <c:order val="0"/>
          <c:tx>
            <c:strRef>
              <c:f>Sheet1!$B$1</c:f>
              <c:strCache>
                <c:ptCount val="1"/>
                <c:pt idx="0">
                  <c:v>Series 1</c:v>
                </c:pt>
              </c:strCache>
            </c:strRef>
          </c:tx>
          <c:spPr>
            <a:ln w="38100" cap="rnd">
              <a:solidFill>
                <a:schemeClr val="accent1"/>
              </a:solidFill>
              <a:round/>
            </a:ln>
            <a:effectLst/>
          </c:spPr>
          <c:marker>
            <c:symbol val="none"/>
          </c:marker>
          <c:dLbls>
            <c:dLbl>
              <c:idx val="0"/>
              <c:layout>
                <c:manualLayout>
                  <c:x val="-3.3670033670033517E-3"/>
                  <c:y val="-8.5240726124704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59B-40F4-957B-F16E542C489D}"/>
                </c:ext>
              </c:extLst>
            </c:dLbl>
            <c:dLbl>
              <c:idx val="1"/>
              <c:layout>
                <c:manualLayout>
                  <c:x val="-3.3670033670033669E-3"/>
                  <c:y val="-4.4198895027624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59B-40F4-957B-F16E542C489D}"/>
                </c:ext>
              </c:extLst>
            </c:dLbl>
            <c:dLbl>
              <c:idx val="2"/>
              <c:layout>
                <c:manualLayout>
                  <c:x val="0"/>
                  <c:y val="-4.735595895816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59B-40F4-957B-F16E542C489D}"/>
                </c:ext>
              </c:extLst>
            </c:dLbl>
            <c:dLbl>
              <c:idx val="3"/>
              <c:layout>
                <c:manualLayout>
                  <c:x val="-8.4175084175084174E-3"/>
                  <c:y val="-4.4198895027624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59B-40F4-957B-F16E542C489D}"/>
                </c:ext>
              </c:extLst>
            </c:dLbl>
            <c:dLbl>
              <c:idx val="4"/>
              <c:layout>
                <c:manualLayout>
                  <c:x val="-8.4175084175084174E-3"/>
                  <c:y val="-3.7884767166535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Sheet1!$B$2:$B$7</c:f>
              <c:numCache>
                <c:formatCode>General</c:formatCode>
                <c:ptCount val="6"/>
                <c:pt idx="0">
                  <c:v>5</c:v>
                </c:pt>
                <c:pt idx="1">
                  <c:v>18</c:v>
                </c:pt>
                <c:pt idx="2">
                  <c:v>27</c:v>
                </c:pt>
                <c:pt idx="3">
                  <c:v>31</c:v>
                </c:pt>
                <c:pt idx="4">
                  <c:v>37</c:v>
                </c:pt>
                <c:pt idx="5">
                  <c:v>38</c:v>
                </c:pt>
              </c:numCache>
            </c:numRef>
          </c:val>
          <c:smooth val="0"/>
          <c:extLst>
            <c:ext xmlns:c16="http://schemas.microsoft.com/office/drawing/2014/chart" uri="{C3380CC4-5D6E-409C-BE32-E72D297353CC}">
              <c16:uniqueId val="{00000000-559B-40F4-957B-F16E542C489D}"/>
            </c:ext>
          </c:extLst>
        </c:ser>
        <c:ser>
          <c:idx val="1"/>
          <c:order val="1"/>
          <c:tx>
            <c:strRef>
              <c:f>Sheet1!$C$1</c:f>
              <c:strCache>
                <c:ptCount val="1"/>
                <c:pt idx="0">
                  <c:v>Series 2</c:v>
                </c:pt>
              </c:strCache>
            </c:strRef>
          </c:tx>
          <c:spPr>
            <a:ln w="38100" cap="rnd">
              <a:solidFill>
                <a:schemeClr val="accent2"/>
              </a:solidFill>
              <a:round/>
            </a:ln>
            <a:effectLst/>
          </c:spPr>
          <c:marker>
            <c:symbol val="none"/>
          </c:marker>
          <c:dLbls>
            <c:dLbl>
              <c:idx val="0"/>
              <c:layout>
                <c:manualLayout>
                  <c:x val="-3.3670033670033517E-3"/>
                  <c:y val="-6.3141278610891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9B-40F4-957B-F16E542C489D}"/>
                </c:ext>
              </c:extLst>
            </c:dLbl>
            <c:dLbl>
              <c:idx val="1"/>
              <c:layout>
                <c:manualLayout>
                  <c:x val="-1.3468013468013499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9B-40F4-957B-F16E542C489D}"/>
                </c:ext>
              </c:extLst>
            </c:dLbl>
            <c:dLbl>
              <c:idx val="2"/>
              <c:layout>
                <c:manualLayout>
                  <c:x val="-1.1784511784511847E-2"/>
                  <c:y val="-4.1041831097079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59B-40F4-957B-F16E542C489D}"/>
                </c:ext>
              </c:extLst>
            </c:dLbl>
            <c:dLbl>
              <c:idx val="3"/>
              <c:layout>
                <c:manualLayout>
                  <c:x val="0"/>
                  <c:y val="-2.5256511444356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9B-40F4-957B-F16E542C489D}"/>
                </c:ext>
              </c:extLst>
            </c:dLbl>
            <c:dLbl>
              <c:idx val="4"/>
              <c:layout>
                <c:manualLayout>
                  <c:x val="-1.0101010101010102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59B-40F4-957B-F16E542C489D}"/>
                </c:ext>
              </c:extLst>
            </c:dLbl>
            <c:dLbl>
              <c:idx val="5"/>
              <c:layout>
                <c:manualLayout>
                  <c:x val="-1.2345536395655749E-1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Sheet1!$C$2:$C$7</c:f>
              <c:numCache>
                <c:formatCode>General</c:formatCode>
                <c:ptCount val="6"/>
                <c:pt idx="0">
                  <c:v>60</c:v>
                </c:pt>
                <c:pt idx="1">
                  <c:v>52</c:v>
                </c:pt>
                <c:pt idx="2">
                  <c:v>53</c:v>
                </c:pt>
                <c:pt idx="3">
                  <c:v>58</c:v>
                </c:pt>
                <c:pt idx="4">
                  <c:v>52</c:v>
                </c:pt>
                <c:pt idx="5">
                  <c:v>57</c:v>
                </c:pt>
              </c:numCache>
            </c:numRef>
          </c:val>
          <c:smooth val="0"/>
          <c:extLst>
            <c:ext xmlns:c16="http://schemas.microsoft.com/office/drawing/2014/chart" uri="{C3380CC4-5D6E-409C-BE32-E72D297353CC}">
              <c16:uniqueId val="{00000001-559B-40F4-957B-F16E542C489D}"/>
            </c:ext>
          </c:extLst>
        </c:ser>
        <c:dLbls>
          <c:showLegendKey val="0"/>
          <c:showVal val="0"/>
          <c:showCatName val="0"/>
          <c:showSerName val="0"/>
          <c:showPercent val="0"/>
          <c:showBubbleSize val="0"/>
        </c:dLbls>
        <c:smooth val="0"/>
        <c:axId val="692267624"/>
        <c:axId val="692267952"/>
      </c:lineChart>
      <c:catAx>
        <c:axId val="69226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92267952"/>
        <c:crosses val="autoZero"/>
        <c:auto val="1"/>
        <c:lblAlgn val="ctr"/>
        <c:lblOffset val="100"/>
        <c:noMultiLvlLbl val="0"/>
      </c:catAx>
      <c:valAx>
        <c:axId val="692267952"/>
        <c:scaling>
          <c:orientation val="minMax"/>
        </c:scaling>
        <c:delete val="1"/>
        <c:axPos val="l"/>
        <c:numFmt formatCode="General" sourceLinked="1"/>
        <c:majorTickMark val="none"/>
        <c:minorTickMark val="none"/>
        <c:tickLblPos val="nextTo"/>
        <c:crossAx val="692267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t>percentages are those of the 1992 presidential election</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Registration rate</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lower third of income </c:v>
                </c:pt>
                <c:pt idx="1">
                  <c:v>middle third of income</c:v>
                </c:pt>
                <c:pt idx="2">
                  <c:v>upper third of income</c:v>
                </c:pt>
              </c:strCache>
            </c:strRef>
          </c:cat>
          <c:val>
            <c:numRef>
              <c:f>Sheet1!$B$2:$B$4</c:f>
              <c:numCache>
                <c:formatCode>General</c:formatCode>
                <c:ptCount val="3"/>
                <c:pt idx="0">
                  <c:v>47</c:v>
                </c:pt>
                <c:pt idx="1">
                  <c:v>64</c:v>
                </c:pt>
                <c:pt idx="2">
                  <c:v>80</c:v>
                </c:pt>
              </c:numCache>
            </c:numRef>
          </c:val>
          <c:extLst>
            <c:ext xmlns:c16="http://schemas.microsoft.com/office/drawing/2014/chart" uri="{C3380CC4-5D6E-409C-BE32-E72D297353CC}">
              <c16:uniqueId val="{00000000-315E-4810-9C01-ED56BAE25FA5}"/>
            </c:ext>
          </c:extLst>
        </c:ser>
        <c:ser>
          <c:idx val="1"/>
          <c:order val="1"/>
          <c:tx>
            <c:strRef>
              <c:f>Sheet1!$C$1</c:f>
              <c:strCache>
                <c:ptCount val="1"/>
                <c:pt idx="0">
                  <c:v>Democratic % of two-party vote</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lower third of income </c:v>
                </c:pt>
                <c:pt idx="1">
                  <c:v>middle third of income</c:v>
                </c:pt>
                <c:pt idx="2">
                  <c:v>upper third of income</c:v>
                </c:pt>
              </c:strCache>
            </c:strRef>
          </c:cat>
          <c:val>
            <c:numRef>
              <c:f>Sheet1!$C$2:$C$4</c:f>
              <c:numCache>
                <c:formatCode>General</c:formatCode>
                <c:ptCount val="3"/>
                <c:pt idx="0">
                  <c:v>61</c:v>
                </c:pt>
                <c:pt idx="1">
                  <c:v>51</c:v>
                </c:pt>
                <c:pt idx="2">
                  <c:v>43</c:v>
                </c:pt>
              </c:numCache>
            </c:numRef>
          </c:val>
          <c:extLst>
            <c:ext xmlns:c16="http://schemas.microsoft.com/office/drawing/2014/chart" uri="{C3380CC4-5D6E-409C-BE32-E72D297353CC}">
              <c16:uniqueId val="{00000001-315E-4810-9C01-ED56BAE25FA5}"/>
            </c:ext>
          </c:extLst>
        </c:ser>
        <c:dLbls>
          <c:showLegendKey val="0"/>
          <c:showVal val="0"/>
          <c:showCatName val="0"/>
          <c:showSerName val="0"/>
          <c:showPercent val="0"/>
          <c:showBubbleSize val="0"/>
        </c:dLbls>
        <c:gapWidth val="219"/>
        <c:overlap val="-27"/>
        <c:axId val="961726480"/>
        <c:axId val="961729360"/>
      </c:barChart>
      <c:catAx>
        <c:axId val="961726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61729360"/>
        <c:crosses val="autoZero"/>
        <c:auto val="1"/>
        <c:lblAlgn val="ctr"/>
        <c:lblOffset val="100"/>
        <c:noMultiLvlLbl val="0"/>
      </c:catAx>
      <c:valAx>
        <c:axId val="961729360"/>
        <c:scaling>
          <c:orientation val="minMax"/>
        </c:scaling>
        <c:delete val="1"/>
        <c:axPos val="l"/>
        <c:numFmt formatCode="General" sourceLinked="1"/>
        <c:majorTickMark val="none"/>
        <c:minorTickMark val="none"/>
        <c:tickLblPos val="nextTo"/>
        <c:crossAx val="961726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percentage without</a:t>
            </a:r>
            <a:r>
              <a:rPr lang="en-US" sz="2000" b="0" baseline="0" dirty="0"/>
              <a:t> government issued photo ID</a:t>
            </a:r>
            <a:endParaRPr lang="en-US" sz="2000" b="0"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without ID</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6-E6AA-4EFF-AD47-94C8B22079AE}"/>
              </c:ext>
            </c:extLst>
          </c:dPt>
          <c:dPt>
            <c:idx val="4"/>
            <c:invertIfNegative val="0"/>
            <c:bubble3D val="0"/>
            <c:spPr>
              <a:solidFill>
                <a:srgbClr val="FF0000"/>
              </a:solidFill>
              <a:ln>
                <a:noFill/>
              </a:ln>
              <a:effectLst/>
            </c:spPr>
            <c:extLst>
              <c:ext xmlns:c16="http://schemas.microsoft.com/office/drawing/2014/chart" uri="{C3380CC4-5D6E-409C-BE32-E72D297353CC}">
                <c16:uniqueId val="{00000005-E6AA-4EFF-AD47-94C8B22079AE}"/>
              </c:ext>
            </c:extLst>
          </c:dPt>
          <c:dPt>
            <c:idx val="8"/>
            <c:invertIfNegative val="0"/>
            <c:bubble3D val="0"/>
            <c:spPr>
              <a:solidFill>
                <a:srgbClr val="FF0000"/>
              </a:solidFill>
              <a:ln>
                <a:noFill/>
              </a:ln>
              <a:effectLst/>
            </c:spPr>
            <c:extLst>
              <c:ext xmlns:c16="http://schemas.microsoft.com/office/drawing/2014/chart" uri="{C3380CC4-5D6E-409C-BE32-E72D297353CC}">
                <c16:uniqueId val="{00000004-E6AA-4EFF-AD47-94C8B22079AE}"/>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18-29</c:v>
                </c:pt>
                <c:pt idx="1">
                  <c:v>30 or older</c:v>
                </c:pt>
                <c:pt idx="3">
                  <c:v>less than 25K</c:v>
                </c:pt>
                <c:pt idx="4">
                  <c:v>more than 150K</c:v>
                </c:pt>
                <c:pt idx="6">
                  <c:v>Black</c:v>
                </c:pt>
                <c:pt idx="7">
                  <c:v>Hispanic</c:v>
                </c:pt>
                <c:pt idx="8">
                  <c:v>White</c:v>
                </c:pt>
              </c:strCache>
            </c:strRef>
          </c:cat>
          <c:val>
            <c:numRef>
              <c:f>Sheet1!$B$2:$B$11</c:f>
              <c:numCache>
                <c:formatCode>General</c:formatCode>
                <c:ptCount val="10"/>
                <c:pt idx="0">
                  <c:v>12</c:v>
                </c:pt>
                <c:pt idx="1">
                  <c:v>7</c:v>
                </c:pt>
                <c:pt idx="3">
                  <c:v>12</c:v>
                </c:pt>
                <c:pt idx="4">
                  <c:v>2</c:v>
                </c:pt>
                <c:pt idx="6">
                  <c:v>13</c:v>
                </c:pt>
                <c:pt idx="7">
                  <c:v>10</c:v>
                </c:pt>
                <c:pt idx="8">
                  <c:v>5</c:v>
                </c:pt>
              </c:numCache>
            </c:numRef>
          </c:val>
          <c:extLst>
            <c:ext xmlns:c16="http://schemas.microsoft.com/office/drawing/2014/chart" uri="{C3380CC4-5D6E-409C-BE32-E72D297353CC}">
              <c16:uniqueId val="{00000000-E6AA-4EFF-AD47-94C8B22079AE}"/>
            </c:ext>
          </c:extLst>
        </c:ser>
        <c:dLbls>
          <c:showLegendKey val="0"/>
          <c:showVal val="0"/>
          <c:showCatName val="0"/>
          <c:showSerName val="0"/>
          <c:showPercent val="0"/>
          <c:showBubbleSize val="0"/>
        </c:dLbls>
        <c:gapWidth val="182"/>
        <c:axId val="512191840"/>
        <c:axId val="512192168"/>
      </c:barChart>
      <c:catAx>
        <c:axId val="512191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12192168"/>
        <c:crosses val="autoZero"/>
        <c:auto val="1"/>
        <c:lblAlgn val="ctr"/>
        <c:lblOffset val="100"/>
        <c:noMultiLvlLbl val="0"/>
      </c:catAx>
      <c:valAx>
        <c:axId val="512192168"/>
        <c:scaling>
          <c:orientation val="minMax"/>
        </c:scaling>
        <c:delete val="1"/>
        <c:axPos val="b"/>
        <c:numFmt formatCode="General" sourceLinked="1"/>
        <c:majorTickMark val="none"/>
        <c:minorTickMark val="none"/>
        <c:tickLblPos val="nextTo"/>
        <c:crossAx val="512191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9080634537023748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9877FAF6-F4F2-4B1F-9279-7054E942F2D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FDB74AA8-EB7B-4C7D-901E-9893EBB1B11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C50DCDF2-3D01-4B49-882B-A5B5EB88747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B0554A97-CFF0-47E6-8115-8D558A8ABFE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8DBDD75E-EA64-4CDD-A1C9-0E42D49E41E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DF0D8DAB-D810-41D1-BAD5-AEBF81705C43}"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74ACE2EB-4717-45C4-B706-F8637D462EC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4838A138-6C4F-4533-A334-F03089A6D26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F1337F74-F669-42E9-978B-DB0D6C2D407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898E562E-1CE3-4686-8EEE-8F56BE4E7B1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8E32808E-B17C-48C3-A0C1-16EB09C4D79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789359A2-26C1-4F46-B5A5-1C648EC0279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BCC0F55B-A527-4885-8A78-286304ABA04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C2A6D896-9B5E-4E17-94D2-3A5C3450085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26D8B7F9-369C-4742-9135-DFA147A2797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A75BDBF6-B60C-4667-B0A1-48550B40696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C4620381-6A17-49F3-AB4B-811FF50EE87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8DCF823C-4471-4AC7-85BA-E35F9306722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9E8E7587-ADD4-4E2A-8B1C-4E54D937067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F2AD61E8-707B-458D-808D-DA1DDB2357D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CD6939D9-6339-40CD-9330-436C665E3CA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F2EC7563-F687-4B80-B318-A62E16D5F8D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6466C875-2B1F-4BF3-834F-DD312A475DE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4EAB0453-8694-4066-B9D7-CC8B4D73619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B4404B2D-E091-4EB0-9CE1-F1F8651A8EF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5A6A9989-4380-4AFB-847F-0322F2A6883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2FEEEF7C-E3C1-4987-B89D-32130FB531DA}"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699544DA-CF9F-49DD-A545-B9E8F40D563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511225E1-E60F-4E53-BDC7-DDF13BBD305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D5E5659C-0268-4F88-893A-44041253642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17536881-1792-40D3-A504-2BFB48F888C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08C667E2-4BB2-4781-8EA9-20BB659D513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1D93F5AE-A730-4EE6-87DD-0102E5E59EE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15AEC15C-2114-4CBA-BB32-C65C740A9E9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E9FB6840-A87C-48C7-B53D-A01C68683E4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17F68454-B7A6-4735-8A3B-66B0DE40670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7C616677-0739-422B-936D-E1933FB00B8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7D0941E2-DAC0-4D69-B9C9-3E6F6584D78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9E50F5B5-7DAD-41D5-9B1A-7A4C80DC282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86E0F0DC-9F86-4B2F-AE17-9020ED956D4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FF8D0653-A162-43E1-BEDF-368986A6E54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tx>
                <c:rich>
                  <a:bodyPr/>
                  <a:lstStyle/>
                  <a:p>
                    <a:fld id="{C204AB2A-D096-4191-85F2-FEE231803F4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B-14EF-994A-B69E-112AF33C1CF3}"/>
                </c:ext>
              </c:extLst>
            </c:dLbl>
            <c:dLbl>
              <c:idx val="42"/>
              <c:tx>
                <c:rich>
                  <a:bodyPr/>
                  <a:lstStyle/>
                  <a:p>
                    <a:fld id="{7E56474E-AD96-4A37-B9DF-76F4E4D6952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C-14EF-994A-B69E-112AF33C1CF3}"/>
                </c:ext>
              </c:extLst>
            </c:dLbl>
            <c:dLbl>
              <c:idx val="43"/>
              <c:tx>
                <c:rich>
                  <a:bodyPr/>
                  <a:lstStyle/>
                  <a:p>
                    <a:fld id="{D1887F6E-C94D-4DE4-8053-C61882F8E04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5EEFDAFB-05FE-4A25-8B62-1FCA023E72C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79655268-F42A-4B83-8AFD-D36F045EADA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F6C71458-9503-4AAE-9CEA-27FBEE660E4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86F28193-FBD8-4157-AFA0-43302F93223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52EA6C25-F369-4F87-97BC-2B969B738EE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F2679AF1-68AB-46DA-9082-71F5028AC46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0.22523</cdr:x>
      <cdr:y>0.70712</cdr:y>
    </cdr:from>
    <cdr:to>
      <cdr:x>0.33333</cdr:x>
      <cdr:y>0.90915</cdr:y>
    </cdr:to>
    <cdr:sp macro="" textlink="">
      <cdr:nvSpPr>
        <cdr:cNvPr id="2" name="TextBox 1">
          <a:extLst xmlns:a="http://schemas.openxmlformats.org/drawingml/2006/main">
            <a:ext uri="{FF2B5EF4-FFF2-40B4-BE49-F238E27FC236}">
              <a16:creationId xmlns:a16="http://schemas.microsoft.com/office/drawing/2014/main" id="{78539BB1-779C-4EE3-B855-DF458797AE47}"/>
            </a:ext>
          </a:extLst>
        </cdr:cNvPr>
        <cdr:cNvSpPr txBox="1"/>
      </cdr:nvSpPr>
      <cdr:spPr>
        <a:xfrm xmlns:a="http://schemas.openxmlformats.org/drawingml/2006/main">
          <a:off x="1905000" y="3200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5%</a:t>
          </a:r>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0.40292</cdr:y>
    </cdr:from>
    <cdr:to>
      <cdr:x>0.12121</cdr:x>
      <cdr:y>0.63023</cdr:y>
    </cdr:to>
    <cdr:sp macro="" textlink="">
      <cdr:nvSpPr>
        <cdr:cNvPr id="2" name="TextBox 1">
          <a:extLst xmlns:a="http://schemas.openxmlformats.org/drawingml/2006/main">
            <a:ext uri="{FF2B5EF4-FFF2-40B4-BE49-F238E27FC236}">
              <a16:creationId xmlns:a16="http://schemas.microsoft.com/office/drawing/2014/main" id="{6637A066-AA3F-4462-8D17-40FE2B3D2041}"/>
            </a:ext>
          </a:extLst>
        </cdr:cNvPr>
        <cdr:cNvSpPr txBox="1"/>
      </cdr:nvSpPr>
      <cdr:spPr>
        <a:xfrm xmlns:a="http://schemas.openxmlformats.org/drawingml/2006/main">
          <a:off x="-1538606" y="1620830"/>
          <a:ext cx="1125046" cy="91440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September 1967, two years after passage of VRA</a:t>
          </a:r>
        </a:p>
      </cdr:txBody>
    </cdr:sp>
  </cdr:relSizeAnchor>
  <cdr:relSizeAnchor xmlns:cdr="http://schemas.openxmlformats.org/drawingml/2006/chartDrawing">
    <cdr:from>
      <cdr:x>0.43688</cdr:x>
      <cdr:y>0.34956</cdr:y>
    </cdr:from>
    <cdr:to>
      <cdr:x>0.48444</cdr:x>
      <cdr:y>0.42533</cdr:y>
    </cdr:to>
    <cdr:cxnSp macro="">
      <cdr:nvCxnSpPr>
        <cdr:cNvPr id="4" name="Straight Arrow Connector 3">
          <a:extLst xmlns:a="http://schemas.openxmlformats.org/drawingml/2006/main">
            <a:ext uri="{FF2B5EF4-FFF2-40B4-BE49-F238E27FC236}">
              <a16:creationId xmlns:a16="http://schemas.microsoft.com/office/drawing/2014/main" id="{3F63832B-D550-4B2B-A848-4796D9C53C87}"/>
            </a:ext>
          </a:extLst>
        </cdr:cNvPr>
        <cdr:cNvCxnSpPr/>
      </cdr:nvCxnSpPr>
      <cdr:spPr>
        <a:xfrm xmlns:a="http://schemas.openxmlformats.org/drawingml/2006/main" flipV="1">
          <a:off x="4054993" y="1406191"/>
          <a:ext cx="441442" cy="304802"/>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cdr:x>
      <cdr:y>0.12048</cdr:y>
    </cdr:from>
    <cdr:to>
      <cdr:x>0.15937</cdr:x>
      <cdr:y>0.38804</cdr:y>
    </cdr:to>
    <cdr:sp macro="" textlink="">
      <cdr:nvSpPr>
        <cdr:cNvPr id="2" name="TextBox 1">
          <a:extLst xmlns:a="http://schemas.openxmlformats.org/drawingml/2006/main">
            <a:ext uri="{FF2B5EF4-FFF2-40B4-BE49-F238E27FC236}">
              <a16:creationId xmlns:a16="http://schemas.microsoft.com/office/drawing/2014/main" id="{E44058D4-A351-4E5D-98BD-73824153190D}"/>
            </a:ext>
          </a:extLst>
        </cdr:cNvPr>
        <cdr:cNvSpPr txBox="1"/>
      </cdr:nvSpPr>
      <cdr:spPr>
        <a:xfrm xmlns:a="http://schemas.openxmlformats.org/drawingml/2006/main">
          <a:off x="0" y="480391"/>
          <a:ext cx="1196009"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solidFill>
                <a:srgbClr val="C00000"/>
              </a:solidFill>
            </a:rPr>
            <a:t>Race/ethnicity</a:t>
          </a:r>
        </a:p>
      </cdr:txBody>
    </cdr:sp>
  </cdr:relSizeAnchor>
  <cdr:relSizeAnchor xmlns:cdr="http://schemas.openxmlformats.org/drawingml/2006/chartDrawing">
    <cdr:from>
      <cdr:x>0</cdr:x>
      <cdr:y>0.46449</cdr:y>
    </cdr:from>
    <cdr:to>
      <cdr:x>0.12184</cdr:x>
      <cdr:y>0.73204</cdr:y>
    </cdr:to>
    <cdr:sp macro="" textlink="">
      <cdr:nvSpPr>
        <cdr:cNvPr id="3" name="TextBox 1">
          <a:extLst xmlns:a="http://schemas.openxmlformats.org/drawingml/2006/main">
            <a:ext uri="{FF2B5EF4-FFF2-40B4-BE49-F238E27FC236}">
              <a16:creationId xmlns:a16="http://schemas.microsoft.com/office/drawing/2014/main" id="{BD11441F-C72C-45D1-B450-4B1BD6C819A0}"/>
            </a:ext>
          </a:extLst>
        </cdr:cNvPr>
        <cdr:cNvSpPr txBox="1"/>
      </cdr:nvSpPr>
      <cdr:spPr>
        <a:xfrm xmlns:a="http://schemas.openxmlformats.org/drawingml/2006/main">
          <a:off x="-861391" y="1851991"/>
          <a:ext cx="914400"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Annual Income</a:t>
          </a:r>
        </a:p>
      </cdr:txBody>
    </cdr:sp>
  </cdr:relSizeAnchor>
  <cdr:relSizeAnchor xmlns:cdr="http://schemas.openxmlformats.org/drawingml/2006/chartDrawing">
    <cdr:from>
      <cdr:x>0.00353</cdr:x>
      <cdr:y>0.73244</cdr:y>
    </cdr:from>
    <cdr:to>
      <cdr:x>0.1629</cdr:x>
      <cdr:y>1</cdr:y>
    </cdr:to>
    <cdr:sp macro="" textlink="">
      <cdr:nvSpPr>
        <cdr:cNvPr id="4" name="TextBox 1">
          <a:extLst xmlns:a="http://schemas.openxmlformats.org/drawingml/2006/main">
            <a:ext uri="{FF2B5EF4-FFF2-40B4-BE49-F238E27FC236}">
              <a16:creationId xmlns:a16="http://schemas.microsoft.com/office/drawing/2014/main" id="{909726E7-0B24-4D38-8049-6D860CB750B6}"/>
            </a:ext>
          </a:extLst>
        </cdr:cNvPr>
        <cdr:cNvSpPr txBox="1"/>
      </cdr:nvSpPr>
      <cdr:spPr>
        <a:xfrm xmlns:a="http://schemas.openxmlformats.org/drawingml/2006/main">
          <a:off x="26504" y="2920379"/>
          <a:ext cx="1196009"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Age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7B5B7-9233-4DC2-A992-97441027DE8B}" type="datetimeFigureOut">
              <a:rPr lang="en-US" smtClean="0"/>
              <a:t>9/17/2023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21332-740D-48F5-B589-C91D53571671}" type="slidenum">
              <a:rPr lang="en-US" smtClean="0"/>
              <a:t>‹#›</a:t>
            </a:fld>
            <a:endParaRPr lang="en-US"/>
          </a:p>
        </p:txBody>
      </p:sp>
    </p:spTree>
    <p:extLst>
      <p:ext uri="{BB962C8B-B14F-4D97-AF65-F5344CB8AC3E}">
        <p14:creationId xmlns:p14="http://schemas.microsoft.com/office/powerpoint/2010/main" val="2920296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518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4918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9438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21</a:t>
            </a:fld>
            <a:endParaRPr lang="en-US"/>
          </a:p>
        </p:txBody>
      </p:sp>
    </p:spTree>
    <p:extLst>
      <p:ext uri="{BB962C8B-B14F-4D97-AF65-F5344CB8AC3E}">
        <p14:creationId xmlns:p14="http://schemas.microsoft.com/office/powerpoint/2010/main" val="2638471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0865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9148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1950">
                <a:solidFill>
                  <a:srgbClr val="FFFFFF"/>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1500">
                <a:solidFill>
                  <a:srgbClr val="FFFFFF"/>
                </a:solidFill>
              </a:defRPr>
            </a:lvl1pPr>
          </a:lstStyle>
          <a:p>
            <a:pPr algn="ctr" eaLnBrk="1" latinLnBrk="0" hangingPunct="1"/>
            <a:fld id="{23A271A1-F6D6-438B-A432-4747EE7ECD40}" type="datetimeFigureOut">
              <a:rPr lang="en-US" smtClean="0"/>
              <a:pPr algn="ctr" eaLnBrk="1" latinLnBrk="0" hangingPunct="1"/>
              <a:t>9/17/2023</a:t>
            </a:fld>
            <a:endParaRPr lang="en-US" sz="1500" dirty="0">
              <a:solidFill>
                <a:srgbClr val="FFFFFF"/>
              </a:solidFill>
            </a:endParaRP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304395050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A271A1-F6D6-438B-A432-4747EE7ECD40}" type="datetimeFigureOut">
              <a:rPr lang="en-US" smtClean="0"/>
              <a:pPr/>
              <a:t>9/17/2023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extLst>
      <p:ext uri="{BB962C8B-B14F-4D97-AF65-F5344CB8AC3E}">
        <p14:creationId xmlns:p14="http://schemas.microsoft.com/office/powerpoint/2010/main" val="162858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fld id="{23A271A1-F6D6-438B-A432-4747EE7ECD40}" type="datetimeFigureOut">
              <a:rPr lang="en-US" smtClean="0"/>
              <a:pPr/>
              <a:t>9/17/2023</a:t>
            </a:fld>
            <a:endParaRPr lang="en-US" dirty="0"/>
          </a:p>
        </p:txBody>
      </p:sp>
      <p:sp>
        <p:nvSpPr>
          <p:cNvPr id="5" name="Footer Placeholder 4"/>
          <p:cNvSpPr>
            <a:spLocks noGrp="1"/>
          </p:cNvSpPr>
          <p:nvPr>
            <p:ph type="ftr" sz="quarter" idx="11"/>
          </p:nvPr>
        </p:nvSpPr>
        <p:spPr>
          <a:xfrm>
            <a:off x="609603" y="6248210"/>
            <a:ext cx="7431311" cy="365125"/>
          </a:xfrm>
        </p:spPr>
        <p:txBody>
          <a:bodyPr/>
          <a:lstStyle/>
          <a:p>
            <a:endParaRPr kumimoji="0"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6" name="Slide Number Placeholder 5"/>
          <p:cNvSpPr>
            <a:spLocks noGrp="1"/>
          </p:cNvSpPr>
          <p:nvPr>
            <p:ph type="sldNum" sz="quarter" idx="12"/>
          </p:nvPr>
        </p:nvSpPr>
        <p:spPr>
          <a:xfrm rot="5400000">
            <a:off x="8075084" y="103716"/>
            <a:ext cx="533400" cy="325968"/>
          </a:xfrm>
        </p:spPr>
        <p:txBody>
          <a:bodyPr/>
          <a:lstStyle/>
          <a:p>
            <a:fld id="{F0C94032-CD4C-4C25-B0C2-CEC720522D92}" type="slidenum">
              <a:rPr kumimoji="0" lang="en-US" smtClean="0"/>
              <a:pPr/>
              <a:t>‹#›</a:t>
            </a:fld>
            <a:endParaRPr kumimoji="0" lang="en-US" dirty="0"/>
          </a:p>
        </p:txBody>
      </p:sp>
    </p:spTree>
    <p:extLst>
      <p:ext uri="{BB962C8B-B14F-4D97-AF65-F5344CB8AC3E}">
        <p14:creationId xmlns:p14="http://schemas.microsoft.com/office/powerpoint/2010/main" val="357791637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5" y="6528815"/>
            <a:ext cx="1278151" cy="228600"/>
          </a:xfrm>
          <a:prstGeom prst="rect">
            <a:avLst/>
          </a:prstGeom>
        </p:spPr>
        <p:txBody>
          <a:bodyPr vert="horz" lIns="91440" tIns="45720" rIns="91440" bIns="45720" rtlCol="0" anchor="ctr"/>
          <a:lstStyle>
            <a:lvl1pPr algn="r">
              <a:defRPr sz="900"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7" y="343719"/>
            <a:ext cx="1173021" cy="879766"/>
          </a:xfrm>
          <a:prstGeom prst="rect">
            <a:avLst/>
          </a:prstGeom>
        </p:spPr>
      </p:pic>
    </p:spTree>
    <p:extLst>
      <p:ext uri="{BB962C8B-B14F-4D97-AF65-F5344CB8AC3E}">
        <p14:creationId xmlns:p14="http://schemas.microsoft.com/office/powerpoint/2010/main" val="471295968"/>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7192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aseline="0">
                <a:solidFill>
                  <a:srgbClr val="C00000"/>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92777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1162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70248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43216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93023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8978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lgn="ctr">
              <a:defRPr sz="3600"/>
            </a:lvl1pPr>
          </a:lstStyle>
          <a:p>
            <a:r>
              <a:rPr kumimoji="0" lang="en-US" dirty="0"/>
              <a:t>Click to edit Master title style</a:t>
            </a:r>
          </a:p>
        </p:txBody>
      </p:sp>
      <p:sp>
        <p:nvSpPr>
          <p:cNvPr id="4" name="Date Placeholder 3"/>
          <p:cNvSpPr>
            <a:spLocks noGrp="1"/>
          </p:cNvSpPr>
          <p:nvPr>
            <p:ph type="dt" sz="half" idx="10"/>
          </p:nvPr>
        </p:nvSpPr>
        <p:spPr/>
        <p:txBody>
          <a:bodyPr/>
          <a:lstStyle/>
          <a:p>
            <a:fld id="{23A271A1-F6D6-438B-A432-4747EE7ECD40}" type="datetimeFigureOut">
              <a:rPr lang="en-US" smtClean="0"/>
              <a:pPr/>
              <a:t>9/17/2023</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lvl1pPr>
              <a:defRPr sz="2400"/>
            </a:lvl1pPr>
            <a:lvl2pPr>
              <a:defRPr sz="21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112633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10171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42097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80439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9/17/2023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5144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3"/>
            <a:ext cx="11277600" cy="678611"/>
          </a:xfrm>
          <a:prstGeom prst="rect">
            <a:avLst/>
          </a:prstGeom>
        </p:spPr>
        <p:txBody>
          <a:bodyPr anchor="ctr"/>
          <a:lstStyle>
            <a:lvl1pPr>
              <a:defRPr sz="18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2"/>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1" y="6684966"/>
            <a:ext cx="9296401" cy="173037"/>
          </a:xfrm>
        </p:spPr>
        <p:txBody>
          <a:bodyPr anchor="ctr">
            <a:noAutofit/>
          </a:bodyPr>
          <a:lstStyle>
            <a:lvl1pPr algn="r">
              <a:defRPr sz="600">
                <a:solidFill>
                  <a:schemeClr val="tx1"/>
                </a:solidFill>
              </a:defRPr>
            </a:lvl1pPr>
            <a:lvl2pPr algn="r">
              <a:defRPr sz="675"/>
            </a:lvl2pPr>
            <a:lvl3pPr algn="r">
              <a:defRPr sz="675"/>
            </a:lvl3pPr>
            <a:lvl4pPr algn="r">
              <a:defRPr sz="675"/>
            </a:lvl4pPr>
            <a:lvl5pPr algn="r">
              <a:defRPr sz="675"/>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
        <p:nvSpPr>
          <p:cNvPr id="6" name="Text Placeholder 5">
            <a:extLst>
              <a:ext uri="{FF2B5EF4-FFF2-40B4-BE49-F238E27FC236}">
                <a16:creationId xmlns:a16="http://schemas.microsoft.com/office/drawing/2014/main" id="{696C49B9-6ED8-4C3A-875C-C9B23D8A1F8D}"/>
              </a:ext>
            </a:extLst>
          </p:cNvPr>
          <p:cNvSpPr>
            <a:spLocks noGrp="1"/>
          </p:cNvSpPr>
          <p:nvPr>
            <p:ph type="body" sz="quarter" idx="14" hasCustomPrompt="1"/>
          </p:nvPr>
        </p:nvSpPr>
        <p:spPr>
          <a:xfrm>
            <a:off x="4178300" y="6315078"/>
            <a:ext cx="4038600" cy="227013"/>
          </a:xfrm>
        </p:spPr>
        <p:txBody>
          <a:bodyPr/>
          <a:lstStyle>
            <a:lvl1pPr algn="ctr">
              <a:defRPr sz="600">
                <a:latin typeface="Sanserif"/>
              </a:defRPr>
            </a:lvl1pPr>
          </a:lstStyle>
          <a:p>
            <a:pPr lvl="0"/>
            <a:r>
              <a:rPr lang="en-US" dirty="0"/>
              <a:t>Add text alternative link, if needed.</a:t>
            </a:r>
          </a:p>
        </p:txBody>
      </p:sp>
    </p:spTree>
    <p:extLst>
      <p:ext uri="{BB962C8B-B14F-4D97-AF65-F5344CB8AC3E}">
        <p14:creationId xmlns:p14="http://schemas.microsoft.com/office/powerpoint/2010/main" val="2951998958"/>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5" y="6528815"/>
            <a:ext cx="1278151" cy="228600"/>
          </a:xfrm>
          <a:prstGeom prst="rect">
            <a:avLst/>
          </a:prstGeom>
        </p:spPr>
        <p:txBody>
          <a:bodyPr vert="horz" lIns="91440" tIns="45720" rIns="91440" bIns="45720" rtlCol="0" anchor="ctr"/>
          <a:lstStyle>
            <a:lvl1pPr algn="r">
              <a:defRPr sz="900"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7" y="343719"/>
            <a:ext cx="1173021" cy="879766"/>
          </a:xfrm>
          <a:prstGeom prst="rect">
            <a:avLst/>
          </a:prstGeom>
        </p:spPr>
      </p:pic>
    </p:spTree>
    <p:extLst>
      <p:ext uri="{BB962C8B-B14F-4D97-AF65-F5344CB8AC3E}">
        <p14:creationId xmlns:p14="http://schemas.microsoft.com/office/powerpoint/2010/main" val="3850097705"/>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10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828800" y="1600200"/>
            <a:ext cx="10160000" cy="990600"/>
          </a:xfrm>
        </p:spPr>
        <p:txBody>
          <a:bodyPr/>
          <a:lstStyle>
            <a:lvl1pPr algn="l">
              <a:buNone/>
              <a:defRPr sz="33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23A271A1-F6D6-438B-A432-4747EE7ECD40}" type="datetimeFigureOut">
              <a:rPr lang="en-US" smtClean="0"/>
              <a:pPr/>
              <a:t>9/17/2023</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18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8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extLst>
      <p:ext uri="{BB962C8B-B14F-4D97-AF65-F5344CB8AC3E}">
        <p14:creationId xmlns:p14="http://schemas.microsoft.com/office/powerpoint/2010/main" val="19598283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23A271A1-F6D6-438B-A432-4747EE7ECD40}" type="datetimeFigureOut">
              <a:rPr lang="en-US" smtClean="0"/>
              <a:pPr/>
              <a:t>9/17/2023</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extLst>
      <p:ext uri="{BB962C8B-B14F-4D97-AF65-F5344CB8AC3E}">
        <p14:creationId xmlns:p14="http://schemas.microsoft.com/office/powerpoint/2010/main" val="191916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3A271A1-F6D6-438B-A432-4747EE7ECD40}" type="datetimeFigureOut">
              <a:rPr lang="en-US" smtClean="0"/>
              <a:pPr/>
              <a:t>9/17/2023</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589170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pPr/>
              <a:t>9/17/2023</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6800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pPr/>
              <a:t>9/17/2023</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913352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3300" b="0"/>
            </a:lvl1pPr>
          </a:lstStyle>
          <a:p>
            <a:r>
              <a:rPr kumimoji="0" lang="en-US"/>
              <a:t>Click to edit Master title style</a:t>
            </a:r>
          </a:p>
        </p:txBody>
      </p:sp>
      <p:sp>
        <p:nvSpPr>
          <p:cNvPr id="5" name="Date Placeholder 4"/>
          <p:cNvSpPr>
            <a:spLocks noGrp="1"/>
          </p:cNvSpPr>
          <p:nvPr>
            <p:ph type="dt" sz="half" idx="10"/>
          </p:nvPr>
        </p:nvSpPr>
        <p:spPr/>
        <p:txBody>
          <a:bodyPr/>
          <a:lstStyle/>
          <a:p>
            <a:fld id="{23A271A1-F6D6-438B-A432-4747EE7ECD40}" type="datetimeFigureOut">
              <a:rPr lang="en-US" smtClean="0"/>
              <a:pPr/>
              <a:t>9/17/2023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750"/>
              </a:spcAft>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3473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2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2133600" y="4648200"/>
            <a:ext cx="9753600" cy="685800"/>
          </a:xfrm>
        </p:spPr>
        <p:txBody>
          <a:bodyPr anchor="ctr"/>
          <a:lstStyle>
            <a:lvl1pPr algn="l">
              <a:buNone/>
              <a:defRPr sz="21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Date Placeholder 11"/>
          <p:cNvSpPr>
            <a:spLocks noGrp="1"/>
          </p:cNvSpPr>
          <p:nvPr>
            <p:ph type="dt" sz="half" idx="10"/>
          </p:nvPr>
        </p:nvSpPr>
        <p:spPr>
          <a:xfrm>
            <a:off x="8331200" y="6248403"/>
            <a:ext cx="3556000" cy="365125"/>
          </a:xfrm>
        </p:spPr>
        <p:txBody>
          <a:bodyPr rtlCol="0"/>
          <a:lstStyle/>
          <a:p>
            <a:fld id="{23A271A1-F6D6-438B-A432-4747EE7ECD40}" type="datetimeFigureOut">
              <a:rPr lang="en-US" smtClean="0"/>
              <a:pPr/>
              <a:t>9/17/2023</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100"/>
            </a:lvl1pPr>
          </a:lstStyle>
          <a:p>
            <a:pPr algn="ctr" eaLnBrk="1" latinLnBrk="0" hangingPunct="1"/>
            <a:fld id="{F0C94032-CD4C-4C25-B0C2-CEC720522D92}" type="slidenum">
              <a:rPr kumimoji="0" lang="en-US" smtClean="0"/>
              <a:pPr algn="ctr" eaLnBrk="1" latinLnBrk="0" hangingPunct="1"/>
              <a:t>‹#›</a:t>
            </a:fld>
            <a:endParaRPr kumimoji="0" lang="en-US" sz="2100" dirty="0"/>
          </a:p>
        </p:txBody>
      </p:sp>
      <p:sp>
        <p:nvSpPr>
          <p:cNvPr id="14" name="Footer Placeholder 13"/>
          <p:cNvSpPr>
            <a:spLocks noGrp="1"/>
          </p:cNvSpPr>
          <p:nvPr>
            <p:ph type="ftr" sz="quarter" idx="12"/>
          </p:nvPr>
        </p:nvSpPr>
        <p:spPr>
          <a:xfrm>
            <a:off x="2133600" y="6248209"/>
            <a:ext cx="6096000" cy="365125"/>
          </a:xfrm>
        </p:spPr>
        <p:txBody>
          <a:bodyPr rtlCol="0"/>
          <a:lstStyle/>
          <a:p>
            <a:endParaRPr kumimoji="0"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7492597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050">
                <a:solidFill>
                  <a:schemeClr val="tx2"/>
                </a:solidFill>
              </a:defRPr>
            </a:lvl1pPr>
          </a:lstStyle>
          <a:p>
            <a:fld id="{23A271A1-F6D6-438B-A432-4747EE7ECD40}" type="datetimeFigureOut">
              <a:rPr lang="en-US" smtClean="0"/>
              <a:pPr/>
              <a:t>9/17/2023</a:t>
            </a:fld>
            <a:endParaRPr lang="en-US" sz="1050" dirty="0">
              <a:solidFill>
                <a:schemeClr val="tx2"/>
              </a:solidFill>
            </a:endParaRPr>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050">
                <a:solidFill>
                  <a:schemeClr val="tx2"/>
                </a:solidFill>
              </a:defRPr>
            </a:lvl1pPr>
          </a:lstStyle>
          <a:p>
            <a:pPr algn="r" eaLnBrk="1" latinLnBrk="0" hangingPunct="1"/>
            <a:endParaRPr kumimoji="0" lang="en-US" sz="105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05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050" b="1" dirty="0">
              <a:solidFill>
                <a:srgbClr val="FFFFFF"/>
              </a:solidFill>
            </a:endParaRPr>
          </a:p>
        </p:txBody>
      </p:sp>
    </p:spTree>
    <p:extLst>
      <p:ext uri="{BB962C8B-B14F-4D97-AF65-F5344CB8AC3E}">
        <p14:creationId xmlns:p14="http://schemas.microsoft.com/office/powerpoint/2010/main" val="3999236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xStyles>
    <p:titleStyle>
      <a:lvl1pPr algn="l" rtl="0" eaLnBrk="1" latinLnBrk="0" hangingPunct="1">
        <a:spcBef>
          <a:spcPct val="0"/>
        </a:spcBef>
        <a:buNone/>
        <a:defRPr kumimoji="0" sz="3300" kern="1200">
          <a:solidFill>
            <a:schemeClr val="tx2"/>
          </a:solidFill>
          <a:latin typeface="+mj-lt"/>
          <a:ea typeface="+mj-ea"/>
          <a:cs typeface="+mj-cs"/>
        </a:defRPr>
      </a:lvl1pPr>
    </p:titleStyle>
    <p:body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49B3938A-D4FF-4CFD-B94D-7E384CB79B9D}" type="datetimeFigureOut">
              <a:rPr lang="en-US" smtClean="0">
                <a:solidFill>
                  <a:srgbClr val="1F497D"/>
                </a:solidFill>
              </a:rPr>
              <a:pPr/>
              <a:t>9/17/2023</a:t>
            </a:fld>
            <a:endParaRPr lang="en-US" dirty="0">
              <a:solidFill>
                <a:srgbClr val="1F497D"/>
              </a:solidFill>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solidFill>
                <a:srgbClr val="1F497D"/>
              </a:solidFill>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66E87449-5459-48A9-8C96-1522A6CAAB8A}"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58209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6" r:id="rId12"/>
    <p:sldLayoutId id="2147483687"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hyperlink" Target="https://www.democracydocket.com/analysis/ten-voting-rights-cases-that-shaped-history/" TargetMode="Externa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hyperlink" Target="https://www.washingtonpost.com/politics/courts_law/2014/10/18/0439b116-5623-11e4-892e-602188e70e9c_story.html."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387990"/>
            <a:ext cx="11953875" cy="3429713"/>
          </a:xfrm>
        </p:spPr>
        <p:txBody>
          <a:bodyPr>
            <a:noAutofit/>
          </a:bodyPr>
          <a:lstStyle/>
          <a:p>
            <a:pPr algn="ctr"/>
            <a:br>
              <a:rPr lang="en-US" sz="4950" dirty="0"/>
            </a:br>
            <a:r>
              <a:rPr lang="en-US" sz="4950" dirty="0"/>
              <a:t>The Right to Vote: </a:t>
            </a:r>
            <a:br>
              <a:rPr lang="en-US" sz="4950" dirty="0"/>
            </a:br>
            <a:r>
              <a:rPr lang="en-US" sz="3600" dirty="0"/>
              <a:t>WHY IT’S NOT FULLY PROTECTED BY THE </a:t>
            </a:r>
            <a:r>
              <a:rPr lang="en-US" sz="3600" dirty="0" err="1"/>
              <a:t>cONSTITUTION</a:t>
            </a:r>
            <a:br>
              <a:rPr lang="en-US" sz="4950" dirty="0"/>
            </a:br>
            <a:br>
              <a:rPr lang="en-US" sz="4950" dirty="0"/>
            </a:br>
            <a:r>
              <a:rPr lang="en-US" sz="2800" dirty="0"/>
              <a:t>McGraw-Hill Webinar September 15, 2023</a:t>
            </a:r>
            <a:br>
              <a:rPr lang="en-US" sz="4950" dirty="0"/>
            </a:br>
            <a:br>
              <a:rPr lang="en-US" sz="4950" dirty="0"/>
            </a:br>
            <a:endParaRPr lang="en-US" sz="2700" dirty="0"/>
          </a:p>
        </p:txBody>
      </p:sp>
      <p:sp>
        <p:nvSpPr>
          <p:cNvPr id="3" name="Subtitle 2"/>
          <p:cNvSpPr>
            <a:spLocks noGrp="1"/>
          </p:cNvSpPr>
          <p:nvPr>
            <p:ph type="subTitle" idx="1"/>
          </p:nvPr>
        </p:nvSpPr>
        <p:spPr>
          <a:xfrm>
            <a:off x="4132297" y="6076123"/>
            <a:ext cx="6710363" cy="479877"/>
          </a:xfrm>
        </p:spPr>
        <p:txBody>
          <a:bodyPr>
            <a:noAutofit/>
          </a:bodyPr>
          <a:lstStyle/>
          <a:p>
            <a:pPr algn="ctr"/>
            <a:r>
              <a:rPr lang="en-US" sz="3600" dirty="0"/>
              <a:t>Tom Patterson</a:t>
            </a:r>
          </a:p>
        </p:txBody>
      </p:sp>
      <p:pic>
        <p:nvPicPr>
          <p:cNvPr id="7" name="Picture 6" descr="A red sign with white text&#10;&#10;Description automatically generated">
            <a:extLst>
              <a:ext uri="{FF2B5EF4-FFF2-40B4-BE49-F238E27FC236}">
                <a16:creationId xmlns:a16="http://schemas.microsoft.com/office/drawing/2014/main" id="{63CF0B9E-C18A-86B4-ECB1-C80D7576EF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75" y="476250"/>
            <a:ext cx="952500" cy="952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95EC1-4FC8-444E-B827-4054BC9086C2}"/>
              </a:ext>
            </a:extLst>
          </p:cNvPr>
          <p:cNvSpPr>
            <a:spLocks noGrp="1"/>
          </p:cNvSpPr>
          <p:nvPr>
            <p:ph type="title"/>
          </p:nvPr>
        </p:nvSpPr>
        <p:spPr>
          <a:xfrm>
            <a:off x="1097280" y="286605"/>
            <a:ext cx="10058400" cy="1027845"/>
          </a:xfrm>
        </p:spPr>
        <p:txBody>
          <a:bodyPr>
            <a:normAutofit fontScale="90000"/>
          </a:bodyPr>
          <a:lstStyle/>
          <a:p>
            <a:br>
              <a:rPr lang="en-US" dirty="0"/>
            </a:br>
            <a:br>
              <a:rPr lang="en-US" dirty="0"/>
            </a:br>
            <a:r>
              <a:rPr lang="en-US" i="1" dirty="0"/>
              <a:t>Williams v Mississippi </a:t>
            </a:r>
            <a:r>
              <a:rPr lang="en-US" dirty="0"/>
              <a:t>(1898)</a:t>
            </a:r>
          </a:p>
        </p:txBody>
      </p:sp>
      <p:sp>
        <p:nvSpPr>
          <p:cNvPr id="3" name="Content Placeholder 2">
            <a:extLst>
              <a:ext uri="{FF2B5EF4-FFF2-40B4-BE49-F238E27FC236}">
                <a16:creationId xmlns:a16="http://schemas.microsoft.com/office/drawing/2014/main" id="{6E51885D-D361-481A-9696-0D2CF284D1B2}"/>
              </a:ext>
            </a:extLst>
          </p:cNvPr>
          <p:cNvSpPr>
            <a:spLocks noGrp="1"/>
          </p:cNvSpPr>
          <p:nvPr>
            <p:ph idx="1"/>
          </p:nvPr>
        </p:nvSpPr>
        <p:spPr>
          <a:xfrm>
            <a:off x="1524000" y="2124074"/>
            <a:ext cx="9734550" cy="3745019"/>
          </a:xfrm>
        </p:spPr>
        <p:txBody>
          <a:bodyPr>
            <a:normAutofit fontScale="92500" lnSpcReduction="10000"/>
          </a:bodyPr>
          <a:lstStyle/>
          <a:p>
            <a:r>
              <a:rPr lang="en-US" sz="3200" dirty="0"/>
              <a:t>In </a:t>
            </a:r>
            <a:r>
              <a:rPr lang="en-US" sz="3200" b="1" i="1" dirty="0"/>
              <a:t>Williams v. Mississippi</a:t>
            </a:r>
            <a:r>
              <a:rPr lang="en-US" sz="3200" i="1" dirty="0"/>
              <a:t>,</a:t>
            </a:r>
            <a:r>
              <a:rPr lang="en-US" sz="3200" dirty="0"/>
              <a:t> the Supreme Court in a 9-0 ruling upheld the provisions, holding that because the provisions theoretically applied to every citizen and did not explicitly refer to Black citizens, the provisions were a valid exercise of the state’s authority over voting qualifications granted in Article 1, Section 2.</a:t>
            </a:r>
          </a:p>
          <a:p>
            <a:r>
              <a:rPr lang="en-US" sz="3200" dirty="0"/>
              <a:t>In case after case, the Court continued to uphold the legality of these devices save for the Grandfather Clause, which was struck down in 1915.</a:t>
            </a:r>
          </a:p>
        </p:txBody>
      </p:sp>
    </p:spTree>
    <p:extLst>
      <p:ext uri="{BB962C8B-B14F-4D97-AF65-F5344CB8AC3E}">
        <p14:creationId xmlns:p14="http://schemas.microsoft.com/office/powerpoint/2010/main" val="1494844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657" y="370114"/>
            <a:ext cx="11277600" cy="1143000"/>
          </a:xfrm>
        </p:spPr>
        <p:txBody>
          <a:bodyPr>
            <a:noAutofit/>
          </a:bodyPr>
          <a:lstStyle/>
          <a:p>
            <a:r>
              <a:rPr lang="en-US" sz="4000" b="1" dirty="0"/>
              <a:t>Mississippi  was the extreme case of </a:t>
            </a:r>
            <a:br>
              <a:rPr lang="en-US" sz="4000" b="1" dirty="0"/>
            </a:br>
            <a:r>
              <a:rPr lang="en-US" sz="4000" b="1" dirty="0"/>
              <a:t>voter suppression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9929292"/>
              </p:ext>
            </p:extLst>
          </p:nvPr>
        </p:nvGraphicFramePr>
        <p:xfrm>
          <a:off x="1600199" y="1600201"/>
          <a:ext cx="9503229"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752600" y="6477001"/>
            <a:ext cx="8770734" cy="307777"/>
          </a:xfrm>
          <a:prstGeom prst="rect">
            <a:avLst/>
          </a:prstGeom>
          <a:noFill/>
        </p:spPr>
        <p:txBody>
          <a:bodyPr wrap="none" rtlCol="0">
            <a:spAutoFit/>
          </a:bodyPr>
          <a:lstStyle/>
          <a:p>
            <a:pPr defTabSz="457200"/>
            <a:r>
              <a:rPr lang="en-US" sz="1400" dirty="0">
                <a:solidFill>
                  <a:srgbClr val="000000"/>
                </a:solidFill>
                <a:latin typeface="Calibri" panose="020F0502020204030204"/>
              </a:rPr>
              <a:t>Source: Whites percentage was estimated from multiple sources; black percentage from US </a:t>
            </a:r>
            <a:r>
              <a:rPr lang="en-US" sz="1400" dirty="0" err="1">
                <a:solidFill>
                  <a:srgbClr val="000000"/>
                </a:solidFill>
                <a:latin typeface="Calibri" panose="020F0502020204030204"/>
              </a:rPr>
              <a:t>Comission</a:t>
            </a:r>
            <a:r>
              <a:rPr lang="en-US" sz="1400" dirty="0">
                <a:solidFill>
                  <a:srgbClr val="000000"/>
                </a:solidFill>
                <a:latin typeface="Calibri" panose="020F0502020204030204"/>
              </a:rPr>
              <a:t> on Civil Rights..</a:t>
            </a:r>
          </a:p>
        </p:txBody>
      </p:sp>
      <p:cxnSp>
        <p:nvCxnSpPr>
          <p:cNvPr id="6" name="Straight Connector 5"/>
          <p:cNvCxnSpPr/>
          <p:nvPr/>
        </p:nvCxnSpPr>
        <p:spPr>
          <a:xfrm>
            <a:off x="1600200" y="381000"/>
            <a:ext cx="89154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0265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591A3-3EAB-EADA-4747-7F2DEE9B4EEC}"/>
              </a:ext>
            </a:extLst>
          </p:cNvPr>
          <p:cNvSpPr>
            <a:spLocks noGrp="1"/>
          </p:cNvSpPr>
          <p:nvPr>
            <p:ph type="title"/>
          </p:nvPr>
        </p:nvSpPr>
        <p:spPr>
          <a:xfrm>
            <a:off x="963930" y="-161070"/>
            <a:ext cx="10058400" cy="1450757"/>
          </a:xfrm>
        </p:spPr>
        <p:txBody>
          <a:bodyPr/>
          <a:lstStyle/>
          <a:p>
            <a:r>
              <a:rPr lang="en-US" b="1" dirty="0"/>
              <a:t>1960s – Congress Intervenes</a:t>
            </a:r>
          </a:p>
        </p:txBody>
      </p:sp>
      <p:sp>
        <p:nvSpPr>
          <p:cNvPr id="3" name="Content Placeholder 2">
            <a:extLst>
              <a:ext uri="{FF2B5EF4-FFF2-40B4-BE49-F238E27FC236}">
                <a16:creationId xmlns:a16="http://schemas.microsoft.com/office/drawing/2014/main" id="{D9BB9A6F-B5E5-F87B-F6E6-4D4D27B54BA8}"/>
              </a:ext>
            </a:extLst>
          </p:cNvPr>
          <p:cNvSpPr>
            <a:spLocks noGrp="1"/>
          </p:cNvSpPr>
          <p:nvPr>
            <p:ph idx="1"/>
          </p:nvPr>
        </p:nvSpPr>
        <p:spPr>
          <a:xfrm>
            <a:off x="909637" y="1289686"/>
            <a:ext cx="10372725" cy="4996813"/>
          </a:xfrm>
        </p:spPr>
        <p:txBody>
          <a:bodyPr>
            <a:normAutofit fontScale="92500"/>
          </a:bodyPr>
          <a:lstStyle/>
          <a:p>
            <a:r>
              <a:rPr lang="en-US" sz="2400" dirty="0"/>
              <a:t>Tired of waiting for the Court to reverse course, Congress in 1962 passed the </a:t>
            </a:r>
            <a:r>
              <a:rPr lang="en-US" sz="2400" b="1" dirty="0"/>
              <a:t>24</a:t>
            </a:r>
            <a:r>
              <a:rPr lang="en-US" sz="2400" b="1" baseline="30000" dirty="0"/>
              <a:t>th</a:t>
            </a:r>
            <a:r>
              <a:rPr lang="en-US" sz="2400" b="1" dirty="0"/>
              <a:t> Amendment outlawing the poll tax </a:t>
            </a:r>
            <a:r>
              <a:rPr lang="en-US" sz="2400" dirty="0"/>
              <a:t>for federal elections. It was ratified in 1964.</a:t>
            </a:r>
          </a:p>
          <a:p>
            <a:r>
              <a:rPr lang="en-US" sz="2400" dirty="0"/>
              <a:t>Then in 1965, Congress passed the Voting Rights Act, which </a:t>
            </a:r>
            <a:r>
              <a:rPr lang="en-US" sz="2400" b="1" dirty="0"/>
              <a:t>outlawed the literacy test </a:t>
            </a:r>
            <a:r>
              <a:rPr lang="en-US" sz="2400" dirty="0"/>
              <a:t>and authorized federal registrars to go into the South and add Black citizens to the voter rolls.</a:t>
            </a:r>
          </a:p>
          <a:p>
            <a:r>
              <a:rPr lang="en-US" sz="2400" b="1" dirty="0"/>
              <a:t>The Voting Rights Act had two key provisions:</a:t>
            </a:r>
          </a:p>
          <a:p>
            <a:pPr lvl="1"/>
            <a:r>
              <a:rPr lang="en-US" sz="2400" b="1" dirty="0"/>
              <a:t>Section 4</a:t>
            </a:r>
            <a:r>
              <a:rPr lang="en-US" sz="2400" dirty="0"/>
              <a:t>. Contained the formula that defined which jurisdictions were subject to provisions of the Act. A jurisdiction was subject to the Act if It had used a “test or device” (such as the literacy test) as a condition for voter eligibility and its overall voting rate was less than 50 percent.</a:t>
            </a:r>
          </a:p>
          <a:p>
            <a:pPr lvl="1"/>
            <a:r>
              <a:rPr lang="en-US" sz="2400" b="1" dirty="0"/>
              <a:t>Section 5. (Preclearance requirement) </a:t>
            </a:r>
            <a:r>
              <a:rPr lang="en-US" sz="2400" dirty="0"/>
              <a:t>Required covered jurisdictions receive US Justice Department approval to make changes to their election laws. </a:t>
            </a:r>
          </a:p>
          <a:p>
            <a:pPr marL="201168" lvl="1" indent="0">
              <a:buNone/>
            </a:pPr>
            <a:r>
              <a:rPr lang="en-US" sz="2400" dirty="0"/>
              <a:t>The constitutional authority for the Voting Rights Act was Section 2 of the 15</a:t>
            </a:r>
            <a:r>
              <a:rPr lang="en-US" sz="2400" baseline="30000" dirty="0"/>
              <a:t>th</a:t>
            </a:r>
            <a:r>
              <a:rPr lang="en-US" sz="2400" dirty="0"/>
              <a:t> Amendment which reads, “Congress shall have the power to enforce this article by appropriate legislation.”</a:t>
            </a:r>
          </a:p>
        </p:txBody>
      </p:sp>
    </p:spTree>
    <p:extLst>
      <p:ext uri="{BB962C8B-B14F-4D97-AF65-F5344CB8AC3E}">
        <p14:creationId xmlns:p14="http://schemas.microsoft.com/office/powerpoint/2010/main" val="1167656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A1816-B9A0-4DA2-AC70-6D37EFC0FC3C}"/>
              </a:ext>
            </a:extLst>
          </p:cNvPr>
          <p:cNvSpPr>
            <a:spLocks noGrp="1"/>
          </p:cNvSpPr>
          <p:nvPr>
            <p:ph type="title"/>
          </p:nvPr>
        </p:nvSpPr>
        <p:spPr/>
        <p:txBody>
          <a:bodyPr/>
          <a:lstStyle/>
          <a:p>
            <a:r>
              <a:rPr lang="en-US" dirty="0"/>
              <a:t>Jurisdictions Subject to Preclearance</a:t>
            </a:r>
            <a:br>
              <a:rPr lang="en-US" dirty="0"/>
            </a:br>
            <a:r>
              <a:rPr lang="en-US" dirty="0"/>
              <a:t>under the Voting Rights Act</a:t>
            </a:r>
          </a:p>
        </p:txBody>
      </p:sp>
      <p:sp>
        <p:nvSpPr>
          <p:cNvPr id="5" name="TextBox 4">
            <a:extLst>
              <a:ext uri="{FF2B5EF4-FFF2-40B4-BE49-F238E27FC236}">
                <a16:creationId xmlns:a16="http://schemas.microsoft.com/office/drawing/2014/main" id="{17AF1D45-C7EF-4FF2-B1B4-CA926AF08F14}"/>
              </a:ext>
            </a:extLst>
          </p:cNvPr>
          <p:cNvSpPr txBox="1"/>
          <p:nvPr/>
        </p:nvSpPr>
        <p:spPr>
          <a:xfrm>
            <a:off x="8915400" y="2286000"/>
            <a:ext cx="2013857" cy="1938992"/>
          </a:xfrm>
          <a:prstGeom prst="rect">
            <a:avLst/>
          </a:prstGeom>
          <a:noFill/>
        </p:spPr>
        <p:txBody>
          <a:bodyPr wrap="square" rtlCol="0">
            <a:spAutoFit/>
          </a:bodyPr>
          <a:lstStyle/>
          <a:p>
            <a:pPr defTabSz="457200"/>
            <a:r>
              <a:rPr lang="en-US" sz="2400" dirty="0">
                <a:solidFill>
                  <a:prstClr val="black"/>
                </a:solidFill>
                <a:latin typeface="Calibri" panose="020F0502020204030204"/>
              </a:rPr>
              <a:t>Note:</a:t>
            </a:r>
          </a:p>
          <a:p>
            <a:pPr defTabSz="457200"/>
            <a:r>
              <a:rPr lang="en-US" sz="2400" dirty="0">
                <a:solidFill>
                  <a:prstClr val="black"/>
                </a:solidFill>
                <a:latin typeface="Calibri" panose="020F0502020204030204"/>
              </a:rPr>
              <a:t>Texas, Alaska, &amp; Arizona were added to list in 1975</a:t>
            </a:r>
          </a:p>
        </p:txBody>
      </p:sp>
      <p:pic>
        <p:nvPicPr>
          <p:cNvPr id="7" name="Content Placeholder 6">
            <a:extLst>
              <a:ext uri="{FF2B5EF4-FFF2-40B4-BE49-F238E27FC236}">
                <a16:creationId xmlns:a16="http://schemas.microsoft.com/office/drawing/2014/main" id="{1D60DBF1-A3B1-405A-9B46-41D1B955C7F4}"/>
              </a:ext>
            </a:extLst>
          </p:cNvPr>
          <p:cNvPicPr>
            <a:picLocks noGrp="1" noChangeAspect="1"/>
          </p:cNvPicPr>
          <p:nvPr>
            <p:ph idx="1"/>
          </p:nvPr>
        </p:nvPicPr>
        <p:blipFill>
          <a:blip r:embed="rId2"/>
          <a:stretch>
            <a:fillRect/>
          </a:stretch>
        </p:blipFill>
        <p:spPr>
          <a:xfrm>
            <a:off x="1480458" y="1846263"/>
            <a:ext cx="6836228" cy="4358594"/>
          </a:xfrm>
          <a:prstGeom prst="rect">
            <a:avLst/>
          </a:prstGeom>
        </p:spPr>
      </p:pic>
    </p:spTree>
    <p:extLst>
      <p:ext uri="{BB962C8B-B14F-4D97-AF65-F5344CB8AC3E}">
        <p14:creationId xmlns:p14="http://schemas.microsoft.com/office/powerpoint/2010/main" val="816457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F5016-9026-4FAD-8413-CB6269CE526A}"/>
              </a:ext>
            </a:extLst>
          </p:cNvPr>
          <p:cNvSpPr>
            <a:spLocks noGrp="1"/>
          </p:cNvSpPr>
          <p:nvPr>
            <p:ph type="title"/>
          </p:nvPr>
        </p:nvSpPr>
        <p:spPr>
          <a:xfrm>
            <a:off x="1097279" y="286605"/>
            <a:ext cx="9610477" cy="1161196"/>
          </a:xfrm>
        </p:spPr>
        <p:txBody>
          <a:bodyPr>
            <a:normAutofit/>
          </a:bodyPr>
          <a:lstStyle/>
          <a:p>
            <a:pPr algn="ctr"/>
            <a:r>
              <a:rPr lang="en-US" sz="3600" b="1" dirty="0">
                <a:solidFill>
                  <a:srgbClr val="C00000"/>
                </a:solidFill>
              </a:rPr>
              <a:t>Congressional Vote on 1965 Voting Rights Act –</a:t>
            </a:r>
            <a:br>
              <a:rPr lang="en-US" sz="3600" b="1" dirty="0">
                <a:solidFill>
                  <a:srgbClr val="C00000"/>
                </a:solidFill>
              </a:rPr>
            </a:br>
            <a:r>
              <a:rPr lang="en-US" sz="3200" b="1" dirty="0">
                <a:solidFill>
                  <a:srgbClr val="C00000"/>
                </a:solidFill>
              </a:rPr>
              <a:t>Region rather than party was the driving factor</a:t>
            </a:r>
          </a:p>
        </p:txBody>
      </p:sp>
      <p:sp>
        <p:nvSpPr>
          <p:cNvPr id="6" name="Text Placeholder 5">
            <a:extLst>
              <a:ext uri="{FF2B5EF4-FFF2-40B4-BE49-F238E27FC236}">
                <a16:creationId xmlns:a16="http://schemas.microsoft.com/office/drawing/2014/main" id="{0C299E67-9AAC-4D17-98D5-324B4F63F203}"/>
              </a:ext>
            </a:extLst>
          </p:cNvPr>
          <p:cNvSpPr>
            <a:spLocks noGrp="1"/>
          </p:cNvSpPr>
          <p:nvPr>
            <p:ph type="body" idx="1"/>
          </p:nvPr>
        </p:nvSpPr>
        <p:spPr/>
        <p:txBody>
          <a:bodyPr>
            <a:normAutofit/>
          </a:bodyPr>
          <a:lstStyle/>
          <a:p>
            <a:pPr algn="ctr"/>
            <a:r>
              <a:rPr lang="en-US" sz="3600" dirty="0">
                <a:solidFill>
                  <a:srgbClr val="C00000"/>
                </a:solidFill>
              </a:rPr>
              <a:t>Senate</a:t>
            </a:r>
          </a:p>
        </p:txBody>
      </p:sp>
      <p:graphicFrame>
        <p:nvGraphicFramePr>
          <p:cNvPr id="12" name="Content Placeholder 11">
            <a:extLst>
              <a:ext uri="{FF2B5EF4-FFF2-40B4-BE49-F238E27FC236}">
                <a16:creationId xmlns:a16="http://schemas.microsoft.com/office/drawing/2014/main" id="{0995751D-FA6B-4FD7-AFB7-EF2A757469DB}"/>
              </a:ext>
            </a:extLst>
          </p:cNvPr>
          <p:cNvGraphicFramePr>
            <a:graphicFrameLocks noGrp="1"/>
          </p:cNvGraphicFramePr>
          <p:nvPr>
            <p:ph sz="half" idx="2"/>
            <p:extLst>
              <p:ext uri="{D42A27DB-BD31-4B8C-83A1-F6EECF244321}">
                <p14:modId xmlns:p14="http://schemas.microsoft.com/office/powerpoint/2010/main" val="669592949"/>
              </p:ext>
            </p:extLst>
          </p:nvPr>
        </p:nvGraphicFramePr>
        <p:xfrm>
          <a:off x="1752600" y="2556770"/>
          <a:ext cx="3703638" cy="328665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a16="http://schemas.microsoft.com/office/drawing/2014/main" id="{656CCFA8-D4CB-4D8C-B1C2-993D1BD4F9C7}"/>
              </a:ext>
            </a:extLst>
          </p:cNvPr>
          <p:cNvSpPr>
            <a:spLocks noGrp="1"/>
          </p:cNvSpPr>
          <p:nvPr>
            <p:ph type="body" sz="quarter" idx="3"/>
          </p:nvPr>
        </p:nvSpPr>
        <p:spPr/>
        <p:txBody>
          <a:bodyPr>
            <a:normAutofit/>
          </a:bodyPr>
          <a:lstStyle/>
          <a:p>
            <a:pPr algn="ctr"/>
            <a:r>
              <a:rPr lang="en-US" sz="3600" dirty="0">
                <a:solidFill>
                  <a:srgbClr val="C00000"/>
                </a:solidFill>
              </a:rPr>
              <a:t>house</a:t>
            </a:r>
          </a:p>
        </p:txBody>
      </p:sp>
      <p:graphicFrame>
        <p:nvGraphicFramePr>
          <p:cNvPr id="15" name="Content Placeholder 14">
            <a:extLst>
              <a:ext uri="{FF2B5EF4-FFF2-40B4-BE49-F238E27FC236}">
                <a16:creationId xmlns:a16="http://schemas.microsoft.com/office/drawing/2014/main" id="{20B0151D-3A16-44FD-9195-312CFAB10AA0}"/>
              </a:ext>
            </a:extLst>
          </p:cNvPr>
          <p:cNvGraphicFramePr>
            <a:graphicFrameLocks noGrp="1"/>
          </p:cNvGraphicFramePr>
          <p:nvPr>
            <p:ph sz="quarter" idx="4"/>
            <p:extLst>
              <p:ext uri="{D42A27DB-BD31-4B8C-83A1-F6EECF244321}">
                <p14:modId xmlns:p14="http://schemas.microsoft.com/office/powerpoint/2010/main" val="323034286"/>
              </p:ext>
            </p:extLst>
          </p:nvPr>
        </p:nvGraphicFramePr>
        <p:xfrm>
          <a:off x="6835775" y="2556769"/>
          <a:ext cx="3702050" cy="3286655"/>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F3394889-38AD-4C4B-B583-7CAC20627667}"/>
              </a:ext>
            </a:extLst>
          </p:cNvPr>
          <p:cNvSpPr txBox="1"/>
          <p:nvPr/>
        </p:nvSpPr>
        <p:spPr>
          <a:xfrm>
            <a:off x="1752600" y="5918994"/>
            <a:ext cx="6286144" cy="369332"/>
          </a:xfrm>
          <a:prstGeom prst="rect">
            <a:avLst/>
          </a:prstGeom>
          <a:noFill/>
        </p:spPr>
        <p:txBody>
          <a:bodyPr wrap="none" rtlCol="0">
            <a:spAutoFit/>
          </a:bodyPr>
          <a:lstStyle/>
          <a:p>
            <a:pPr defTabSz="457200"/>
            <a:r>
              <a:rPr lang="en-US" dirty="0">
                <a:solidFill>
                  <a:prstClr val="black"/>
                </a:solidFill>
                <a:latin typeface="Calibri" panose="020F0502020204030204"/>
              </a:rPr>
              <a:t>NOTE: South </a:t>
            </a:r>
            <a:r>
              <a:rPr lang="en-US">
                <a:solidFill>
                  <a:prstClr val="black"/>
                </a:solidFill>
                <a:latin typeface="Calibri" panose="020F0502020204030204"/>
              </a:rPr>
              <a:t>is defined as AL, AR, FL, GA, LA, MS, NC, SC, TX &amp; VA</a:t>
            </a:r>
          </a:p>
        </p:txBody>
      </p:sp>
    </p:spTree>
    <p:extLst>
      <p:ext uri="{BB962C8B-B14F-4D97-AF65-F5344CB8AC3E}">
        <p14:creationId xmlns:p14="http://schemas.microsoft.com/office/powerpoint/2010/main" val="2713597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0E2D7A-BAB5-44EE-9BB4-B16B9CC1790D}"/>
              </a:ext>
            </a:extLst>
          </p:cNvPr>
          <p:cNvSpPr>
            <a:spLocks noGrp="1"/>
          </p:cNvSpPr>
          <p:nvPr>
            <p:ph type="title"/>
          </p:nvPr>
        </p:nvSpPr>
        <p:spPr/>
        <p:txBody>
          <a:bodyPr/>
          <a:lstStyle/>
          <a:p>
            <a:r>
              <a:rPr lang="en-US" dirty="0"/>
              <a:t>Effect of 1965 Voting Rights Act</a:t>
            </a:r>
            <a:br>
              <a:rPr lang="en-US" dirty="0"/>
            </a:br>
            <a:r>
              <a:rPr lang="en-US" dirty="0"/>
              <a:t>on Black Registration</a:t>
            </a:r>
          </a:p>
        </p:txBody>
      </p:sp>
      <p:graphicFrame>
        <p:nvGraphicFramePr>
          <p:cNvPr id="11" name="Content Placeholder 10">
            <a:extLst>
              <a:ext uri="{FF2B5EF4-FFF2-40B4-BE49-F238E27FC236}">
                <a16:creationId xmlns:a16="http://schemas.microsoft.com/office/drawing/2014/main" id="{51CE2F5D-E3C3-47F3-9BD2-DE484C8EE532}"/>
              </a:ext>
            </a:extLst>
          </p:cNvPr>
          <p:cNvGraphicFramePr>
            <a:graphicFrameLocks noGrp="1"/>
          </p:cNvGraphicFramePr>
          <p:nvPr>
            <p:ph idx="1"/>
            <p:extLst>
              <p:ext uri="{D42A27DB-BD31-4B8C-83A1-F6EECF244321}">
                <p14:modId xmlns:p14="http://schemas.microsoft.com/office/powerpoint/2010/main" val="1680459517"/>
              </p:ext>
            </p:extLst>
          </p:nvPr>
        </p:nvGraphicFramePr>
        <p:xfrm>
          <a:off x="1538606" y="1846264"/>
          <a:ext cx="9281794"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4F71095A-0F03-46D4-9BAF-675399E81D33}"/>
              </a:ext>
            </a:extLst>
          </p:cNvPr>
          <p:cNvSpPr txBox="1"/>
          <p:nvPr/>
        </p:nvSpPr>
        <p:spPr>
          <a:xfrm>
            <a:off x="1859282" y="6477001"/>
            <a:ext cx="8351519" cy="307777"/>
          </a:xfrm>
          <a:prstGeom prst="rect">
            <a:avLst/>
          </a:prstGeom>
          <a:noFill/>
        </p:spPr>
        <p:txBody>
          <a:bodyPr wrap="square" rtlCol="0">
            <a:spAutoFit/>
          </a:bodyPr>
          <a:lstStyle/>
          <a:p>
            <a:pPr defTabSz="457200"/>
            <a:r>
              <a:rPr lang="en-US" sz="1400" dirty="0">
                <a:solidFill>
                  <a:prstClr val="black"/>
                </a:solidFill>
                <a:latin typeface="Calibri" panose="020F0502020204030204"/>
              </a:rPr>
              <a:t>Source: US Commission for Civil Rights, “Minority Representation and the Quest for Voting Equality.”</a:t>
            </a:r>
          </a:p>
        </p:txBody>
      </p:sp>
      <p:sp>
        <p:nvSpPr>
          <p:cNvPr id="13" name="TextBox 12">
            <a:extLst>
              <a:ext uri="{FF2B5EF4-FFF2-40B4-BE49-F238E27FC236}">
                <a16:creationId xmlns:a16="http://schemas.microsoft.com/office/drawing/2014/main" id="{F3873513-00FB-4221-8C7B-2609ECFF8045}"/>
              </a:ext>
            </a:extLst>
          </p:cNvPr>
          <p:cNvSpPr txBox="1"/>
          <p:nvPr/>
        </p:nvSpPr>
        <p:spPr>
          <a:xfrm>
            <a:off x="5878285" y="4528457"/>
            <a:ext cx="3744685" cy="369332"/>
          </a:xfrm>
          <a:prstGeom prst="rect">
            <a:avLst/>
          </a:prstGeom>
          <a:noFill/>
        </p:spPr>
        <p:txBody>
          <a:bodyPr wrap="square" rtlCol="0">
            <a:spAutoFit/>
          </a:bodyPr>
          <a:lstStyle/>
          <a:p>
            <a:pPr defTabSz="457200"/>
            <a:r>
              <a:rPr lang="en-US" b="1" dirty="0">
                <a:solidFill>
                  <a:prstClr val="black"/>
                </a:solidFill>
                <a:latin typeface="Calibri" panose="020F0502020204030204"/>
              </a:rPr>
              <a:t>March 1965, before passage of VRA</a:t>
            </a:r>
          </a:p>
        </p:txBody>
      </p:sp>
      <p:cxnSp>
        <p:nvCxnSpPr>
          <p:cNvPr id="15" name="Straight Arrow Connector 14">
            <a:extLst>
              <a:ext uri="{FF2B5EF4-FFF2-40B4-BE49-F238E27FC236}">
                <a16:creationId xmlns:a16="http://schemas.microsoft.com/office/drawing/2014/main" id="{95189904-C74B-402C-8BD8-56FFCB02164B}"/>
              </a:ext>
            </a:extLst>
          </p:cNvPr>
          <p:cNvCxnSpPr>
            <a:cxnSpLocks/>
          </p:cNvCxnSpPr>
          <p:nvPr/>
        </p:nvCxnSpPr>
        <p:spPr>
          <a:xfrm flipH="1" flipV="1">
            <a:off x="6477000" y="4191000"/>
            <a:ext cx="609600" cy="381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6198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F1347-126D-41D6-9AB5-48E1A5FAF09C}"/>
              </a:ext>
            </a:extLst>
          </p:cNvPr>
          <p:cNvSpPr>
            <a:spLocks noGrp="1"/>
          </p:cNvSpPr>
          <p:nvPr>
            <p:ph type="title"/>
          </p:nvPr>
        </p:nvSpPr>
        <p:spPr>
          <a:xfrm>
            <a:off x="1097280" y="286605"/>
            <a:ext cx="10058400" cy="1224143"/>
          </a:xfrm>
        </p:spPr>
        <p:txBody>
          <a:bodyPr>
            <a:normAutofit/>
          </a:bodyPr>
          <a:lstStyle/>
          <a:p>
            <a:r>
              <a:rPr lang="en-US" sz="6000" dirty="0"/>
              <a:t>In this same decade. . .</a:t>
            </a:r>
          </a:p>
        </p:txBody>
      </p:sp>
      <p:sp>
        <p:nvSpPr>
          <p:cNvPr id="3" name="Content Placeholder 2">
            <a:extLst>
              <a:ext uri="{FF2B5EF4-FFF2-40B4-BE49-F238E27FC236}">
                <a16:creationId xmlns:a16="http://schemas.microsoft.com/office/drawing/2014/main" id="{C41064F8-5F35-4C56-B96C-E417CBE9CBA2}"/>
              </a:ext>
            </a:extLst>
          </p:cNvPr>
          <p:cNvSpPr>
            <a:spLocks noGrp="1"/>
          </p:cNvSpPr>
          <p:nvPr>
            <p:ph idx="1"/>
          </p:nvPr>
        </p:nvSpPr>
        <p:spPr/>
        <p:txBody>
          <a:bodyPr>
            <a:normAutofit lnSpcReduction="10000"/>
          </a:bodyPr>
          <a:lstStyle/>
          <a:p>
            <a:r>
              <a:rPr lang="en-US" sz="2800" b="1" dirty="0"/>
              <a:t>The Supreme Court changed its position on the right to vote, explicitly declaring it a fundamental constitutional right:</a:t>
            </a:r>
            <a:endParaRPr lang="en-US" sz="2800" dirty="0"/>
          </a:p>
          <a:p>
            <a:pPr lvl="1"/>
            <a:endParaRPr lang="en-US" sz="2400" dirty="0"/>
          </a:p>
          <a:p>
            <a:pPr marL="201168" lvl="1" indent="0">
              <a:buNone/>
            </a:pPr>
            <a:r>
              <a:rPr lang="en-US" sz="2400" dirty="0"/>
              <a:t>	</a:t>
            </a:r>
            <a:r>
              <a:rPr lang="en-US" sz="2800" dirty="0"/>
              <a:t>“No right is more precious in a free country than that of having 	a voice in the election of those who make the laws under 	which, as good citizens, we must live. Other rights, even the 	most basic, are illusory if the right to vote is undermined. Our 	Constitution leaves no room for classification of people in a 	way that unnecessarily abridges this right.”</a:t>
            </a:r>
          </a:p>
          <a:p>
            <a:pPr lvl="8"/>
            <a:r>
              <a:rPr lang="en-US" sz="2800" dirty="0"/>
              <a:t>                Justice Hugo Black, </a:t>
            </a:r>
            <a:r>
              <a:rPr lang="en-US" sz="2800" b="1" i="1" dirty="0" err="1"/>
              <a:t>Wesberry</a:t>
            </a:r>
            <a:r>
              <a:rPr lang="en-US" sz="2800" b="1" i="1" dirty="0"/>
              <a:t> v. Sanders </a:t>
            </a:r>
            <a:r>
              <a:rPr lang="en-US" sz="2800" dirty="0"/>
              <a:t>(1964)</a:t>
            </a:r>
          </a:p>
        </p:txBody>
      </p:sp>
    </p:spTree>
    <p:extLst>
      <p:ext uri="{BB962C8B-B14F-4D97-AF65-F5344CB8AC3E}">
        <p14:creationId xmlns:p14="http://schemas.microsoft.com/office/powerpoint/2010/main" val="3997611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F1347-126D-41D6-9AB5-48E1A5FAF09C}"/>
              </a:ext>
            </a:extLst>
          </p:cNvPr>
          <p:cNvSpPr>
            <a:spLocks noGrp="1"/>
          </p:cNvSpPr>
          <p:nvPr>
            <p:ph type="title"/>
          </p:nvPr>
        </p:nvSpPr>
        <p:spPr>
          <a:xfrm>
            <a:off x="352425" y="286605"/>
            <a:ext cx="11210925" cy="1224143"/>
          </a:xfrm>
        </p:spPr>
        <p:txBody>
          <a:bodyPr>
            <a:normAutofit/>
          </a:bodyPr>
          <a:lstStyle/>
          <a:p>
            <a:r>
              <a:rPr lang="en-US" sz="4000" b="1" dirty="0"/>
              <a:t>The Supreme Court also rebuked the </a:t>
            </a:r>
            <a:br>
              <a:rPr lang="en-US" sz="4000" b="1" dirty="0"/>
            </a:br>
            <a:r>
              <a:rPr lang="en-US" sz="4000" b="1" dirty="0"/>
              <a:t>constitutional reasoning of earlier Courts</a:t>
            </a:r>
            <a:endParaRPr lang="en-US" sz="4000" dirty="0"/>
          </a:p>
        </p:txBody>
      </p:sp>
      <p:sp>
        <p:nvSpPr>
          <p:cNvPr id="3" name="Content Placeholder 2">
            <a:extLst>
              <a:ext uri="{FF2B5EF4-FFF2-40B4-BE49-F238E27FC236}">
                <a16:creationId xmlns:a16="http://schemas.microsoft.com/office/drawing/2014/main" id="{C41064F8-5F35-4C56-B96C-E417CBE9CBA2}"/>
              </a:ext>
            </a:extLst>
          </p:cNvPr>
          <p:cNvSpPr>
            <a:spLocks noGrp="1"/>
          </p:cNvSpPr>
          <p:nvPr>
            <p:ph idx="1"/>
          </p:nvPr>
        </p:nvSpPr>
        <p:spPr/>
        <p:txBody>
          <a:bodyPr>
            <a:normAutofit/>
          </a:bodyPr>
          <a:lstStyle/>
          <a:p>
            <a:pPr lvl="1"/>
            <a:endParaRPr lang="en-US" sz="3200" dirty="0"/>
          </a:p>
          <a:p>
            <a:pPr marL="201168" lvl="1" indent="0">
              <a:buNone/>
            </a:pPr>
            <a:r>
              <a:rPr lang="en-US" sz="3200" dirty="0"/>
              <a:t>	“Though the States have power to fix voting 	qualifications, they cannot do so contrary to the 	Fourteenth Amendment or any other constitutional 	provision.”</a:t>
            </a:r>
          </a:p>
          <a:p>
            <a:pPr lvl="8"/>
            <a:r>
              <a:rPr lang="en-US" sz="3200" dirty="0"/>
              <a:t>                                    </a:t>
            </a:r>
            <a:r>
              <a:rPr lang="en-US" sz="3200" b="1" i="1" dirty="0"/>
              <a:t>Katzenbach v. Morgan </a:t>
            </a:r>
            <a:r>
              <a:rPr lang="en-US" sz="3200" dirty="0"/>
              <a:t>(1966)</a:t>
            </a:r>
          </a:p>
        </p:txBody>
      </p:sp>
    </p:spTree>
    <p:extLst>
      <p:ext uri="{BB962C8B-B14F-4D97-AF65-F5344CB8AC3E}">
        <p14:creationId xmlns:p14="http://schemas.microsoft.com/office/powerpoint/2010/main" val="4081925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A6806-37F9-96BE-1A98-D90FCC44F0B5}"/>
              </a:ext>
            </a:extLst>
          </p:cNvPr>
          <p:cNvSpPr>
            <a:spLocks noGrp="1"/>
          </p:cNvSpPr>
          <p:nvPr>
            <p:ph type="title"/>
          </p:nvPr>
        </p:nvSpPr>
        <p:spPr/>
        <p:txBody>
          <a:bodyPr/>
          <a:lstStyle/>
          <a:p>
            <a:r>
              <a:rPr lang="en-US" dirty="0"/>
              <a:t>1993 Motor Voter Act</a:t>
            </a:r>
          </a:p>
        </p:txBody>
      </p:sp>
      <p:sp>
        <p:nvSpPr>
          <p:cNvPr id="3" name="Content Placeholder 2">
            <a:extLst>
              <a:ext uri="{FF2B5EF4-FFF2-40B4-BE49-F238E27FC236}">
                <a16:creationId xmlns:a16="http://schemas.microsoft.com/office/drawing/2014/main" id="{25E0412A-6361-59BD-1107-084362144B4F}"/>
              </a:ext>
            </a:extLst>
          </p:cNvPr>
          <p:cNvSpPr>
            <a:spLocks noGrp="1"/>
          </p:cNvSpPr>
          <p:nvPr>
            <p:ph idx="1"/>
          </p:nvPr>
        </p:nvSpPr>
        <p:spPr>
          <a:xfrm>
            <a:off x="1552576" y="2162175"/>
            <a:ext cx="9067800" cy="3706918"/>
          </a:xfrm>
        </p:spPr>
        <p:txBody>
          <a:bodyPr>
            <a:normAutofit/>
          </a:bodyPr>
          <a:lstStyle/>
          <a:p>
            <a:r>
              <a:rPr lang="en-US" sz="3200" dirty="0"/>
              <a:t>Required state motor vehicle and social welfare offices to provide clients with the opportunity to register to vote. It was opt-in, the individual had to consent to register.</a:t>
            </a:r>
          </a:p>
          <a:p>
            <a:r>
              <a:rPr lang="en-US" sz="3200" dirty="0"/>
              <a:t>The Motor Voter Act marked the reemergence of partisanship as a driving factor in ballot access.</a:t>
            </a:r>
          </a:p>
        </p:txBody>
      </p:sp>
    </p:spTree>
    <p:extLst>
      <p:ext uri="{BB962C8B-B14F-4D97-AF65-F5344CB8AC3E}">
        <p14:creationId xmlns:p14="http://schemas.microsoft.com/office/powerpoint/2010/main" val="882348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F4750E-23D9-4AB5-D7FD-444888CD18E1}"/>
              </a:ext>
            </a:extLst>
          </p:cNvPr>
          <p:cNvSpPr>
            <a:spLocks noGrp="1"/>
          </p:cNvSpPr>
          <p:nvPr>
            <p:ph type="title"/>
          </p:nvPr>
        </p:nvSpPr>
        <p:spPr>
          <a:xfrm>
            <a:off x="304800" y="-161070"/>
            <a:ext cx="11430000" cy="1248281"/>
          </a:xfrm>
        </p:spPr>
        <p:txBody>
          <a:bodyPr/>
          <a:lstStyle/>
          <a:p>
            <a:r>
              <a:rPr lang="en-US" dirty="0"/>
              <a:t>Democrats’ Motive in Enacting Motor Voter</a:t>
            </a:r>
          </a:p>
        </p:txBody>
      </p:sp>
      <p:graphicFrame>
        <p:nvGraphicFramePr>
          <p:cNvPr id="11" name="Content Placeholder 10">
            <a:extLst>
              <a:ext uri="{FF2B5EF4-FFF2-40B4-BE49-F238E27FC236}">
                <a16:creationId xmlns:a16="http://schemas.microsoft.com/office/drawing/2014/main" id="{BEC738FD-4EFE-3225-5AEB-580604EACDDA}"/>
              </a:ext>
            </a:extLst>
          </p:cNvPr>
          <p:cNvGraphicFramePr>
            <a:graphicFrameLocks noGrp="1"/>
          </p:cNvGraphicFramePr>
          <p:nvPr>
            <p:ph idx="1"/>
            <p:extLst>
              <p:ext uri="{D42A27DB-BD31-4B8C-83A1-F6EECF244321}">
                <p14:modId xmlns:p14="http://schemas.microsoft.com/office/powerpoint/2010/main" val="3786293326"/>
              </p:ext>
            </p:extLst>
          </p:nvPr>
        </p:nvGraphicFramePr>
        <p:xfrm>
          <a:off x="1857376" y="1162050"/>
          <a:ext cx="9505950" cy="47069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9584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562267" y="16588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pic>
        <p:nvPicPr>
          <p:cNvPr id="6" name="Picture 5" descr="A white building with columns&#10;&#10;Description automatically generated">
            <a:extLst>
              <a:ext uri="{FF2B5EF4-FFF2-40B4-BE49-F238E27FC236}">
                <a16:creationId xmlns:a16="http://schemas.microsoft.com/office/drawing/2014/main" id="{D7FA4465-226F-EDE9-09F9-CA816802D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0428" y="1917700"/>
            <a:ext cx="2773172" cy="3949700"/>
          </a:xfrm>
          <a:prstGeom prst="rect">
            <a:avLst/>
          </a:prstGeom>
        </p:spPr>
      </p:pic>
      <p:sp>
        <p:nvSpPr>
          <p:cNvPr id="7" name="TextBox 6">
            <a:extLst>
              <a:ext uri="{FF2B5EF4-FFF2-40B4-BE49-F238E27FC236}">
                <a16:creationId xmlns:a16="http://schemas.microsoft.com/office/drawing/2014/main" id="{FD3B1238-F0FB-8863-A3A9-40CB1424E491}"/>
              </a:ext>
            </a:extLst>
          </p:cNvPr>
          <p:cNvSpPr txBox="1"/>
          <p:nvPr/>
        </p:nvSpPr>
        <p:spPr>
          <a:xfrm>
            <a:off x="8782049" y="2223195"/>
            <a:ext cx="3086101" cy="3539430"/>
          </a:xfrm>
          <a:prstGeom prst="rect">
            <a:avLst/>
          </a:prstGeom>
          <a:noFill/>
        </p:spPr>
        <p:txBody>
          <a:bodyPr wrap="square" rtlCol="0">
            <a:spAutoFit/>
          </a:bodyPr>
          <a:lstStyle/>
          <a:p>
            <a:r>
              <a:rPr lang="en-US" sz="2800" dirty="0"/>
              <a:t>For a free instructor’s review copy of </a:t>
            </a:r>
            <a:r>
              <a:rPr lang="en-US" sz="2800" i="1" dirty="0"/>
              <a:t>We the People</a:t>
            </a:r>
            <a:r>
              <a:rPr lang="en-US" sz="2800" dirty="0"/>
              <a:t>, please contact Michael </a:t>
            </a:r>
            <a:r>
              <a:rPr lang="de-DE" sz="2800"/>
              <a:t>Gedatus (poly@</a:t>
            </a:r>
            <a:r>
              <a:rPr lang="de-DE" sz="2800" dirty="0"/>
              <a:t>mheducation.com)</a:t>
            </a:r>
            <a:endParaRPr lang="en-US" sz="2800" dirty="0"/>
          </a:p>
        </p:txBody>
      </p:sp>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84129F-61C3-4CB2-AB10-485BB10CDBB1}"/>
              </a:ext>
            </a:extLst>
          </p:cNvPr>
          <p:cNvSpPr>
            <a:spLocks noGrp="1"/>
          </p:cNvSpPr>
          <p:nvPr>
            <p:ph type="title"/>
          </p:nvPr>
        </p:nvSpPr>
        <p:spPr/>
        <p:txBody>
          <a:bodyPr/>
          <a:lstStyle/>
          <a:p>
            <a:r>
              <a:rPr lang="en-US" dirty="0"/>
              <a:t>Constitutionality of Motor Voter Act</a:t>
            </a:r>
          </a:p>
        </p:txBody>
      </p:sp>
      <p:sp>
        <p:nvSpPr>
          <p:cNvPr id="8" name="Content Placeholder 7">
            <a:extLst>
              <a:ext uri="{FF2B5EF4-FFF2-40B4-BE49-F238E27FC236}">
                <a16:creationId xmlns:a16="http://schemas.microsoft.com/office/drawing/2014/main" id="{4D44D088-5BF5-4472-B006-C73394E13406}"/>
              </a:ext>
            </a:extLst>
          </p:cNvPr>
          <p:cNvSpPr>
            <a:spLocks noGrp="1"/>
          </p:cNvSpPr>
          <p:nvPr>
            <p:ph idx="1"/>
          </p:nvPr>
        </p:nvSpPr>
        <p:spPr>
          <a:xfrm>
            <a:off x="1097279" y="1845734"/>
            <a:ext cx="10058401" cy="4023360"/>
          </a:xfrm>
        </p:spPr>
        <p:txBody>
          <a:bodyPr>
            <a:noAutofit/>
          </a:bodyPr>
          <a:lstStyle/>
          <a:p>
            <a:r>
              <a:rPr lang="en-US" sz="2800" dirty="0"/>
              <a:t>Republican-controlled states filed suit, claiming the law violated the 10</a:t>
            </a:r>
            <a:r>
              <a:rPr lang="en-US" sz="2800" baseline="30000" dirty="0"/>
              <a:t>th</a:t>
            </a:r>
            <a:r>
              <a:rPr lang="en-US" sz="2800" dirty="0"/>
              <a:t> Amendment and imposed an unfunded mandate (their offices would bear the cost of implementation).</a:t>
            </a:r>
          </a:p>
          <a:p>
            <a:r>
              <a:rPr lang="en-US" sz="2800" dirty="0"/>
              <a:t>Six federal district courts and two federal circuit courts rejected the lawsuits, citing Article 1, Section 4 of the Constitution, which grants Congress the power to determine “the times, places, and manner” of electing federal officials.</a:t>
            </a:r>
          </a:p>
          <a:p>
            <a:r>
              <a:rPr lang="en-US" sz="2800" dirty="0"/>
              <a:t>The Supreme Court declined to hear on appeal the circuit court rulings.</a:t>
            </a:r>
          </a:p>
        </p:txBody>
      </p:sp>
    </p:spTree>
    <p:extLst>
      <p:ext uri="{BB962C8B-B14F-4D97-AF65-F5344CB8AC3E}">
        <p14:creationId xmlns:p14="http://schemas.microsoft.com/office/powerpoint/2010/main" val="1268224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 y="286605"/>
            <a:ext cx="11041380" cy="1389796"/>
          </a:xfrm>
        </p:spPr>
        <p:txBody>
          <a:bodyPr>
            <a:normAutofit/>
          </a:bodyPr>
          <a:lstStyle/>
          <a:p>
            <a:pPr algn="ctr"/>
            <a:r>
              <a:rPr kumimoji="0" lang="en-US" sz="4800" b="0" i="0" u="none" strike="noStrike" kern="1200" cap="none" spc="-50" normalizeH="0" baseline="0" noProof="0" dirty="0">
                <a:ln>
                  <a:noFill/>
                </a:ln>
                <a:solidFill>
                  <a:srgbClr val="C00000"/>
                </a:solidFill>
                <a:effectLst/>
                <a:uLnTx/>
                <a:uFillTx/>
                <a:latin typeface="Calibri" panose="020F0502020204030204"/>
                <a:ea typeface="+mj-ea"/>
                <a:cs typeface="+mj-cs"/>
              </a:rPr>
              <a:t>Government-Issued IDs as a Registration Requirement</a:t>
            </a:r>
            <a:endParaRPr lang="en-US" sz="4000" dirty="0">
              <a:solidFill>
                <a:srgbClr val="C00000"/>
              </a:solidFill>
            </a:endParaRPr>
          </a:p>
        </p:txBody>
      </p:sp>
      <p:sp>
        <p:nvSpPr>
          <p:cNvPr id="5" name="Text Placeholder 4"/>
          <p:cNvSpPr>
            <a:spLocks noGrp="1"/>
          </p:cNvSpPr>
          <p:nvPr>
            <p:ph type="body" idx="1"/>
          </p:nvPr>
        </p:nvSpPr>
        <p:spPr>
          <a:xfrm>
            <a:off x="1988662" y="1935581"/>
            <a:ext cx="4061619" cy="736282"/>
          </a:xfrm>
        </p:spPr>
        <p:txBody>
          <a:bodyPr>
            <a:normAutofit fontScale="25000" lnSpcReduction="20000"/>
          </a:bodyPr>
          <a:lstStyle/>
          <a:p>
            <a:r>
              <a:rPr lang="en-US" sz="2800" b="1" dirty="0">
                <a:solidFill>
                  <a:srgbClr val="FF0000"/>
                </a:solidFill>
              </a:rPr>
              <a:t>States with photo ID requirement </a:t>
            </a:r>
          </a:p>
        </p:txBody>
      </p:sp>
      <p:pic>
        <p:nvPicPr>
          <p:cNvPr id="9" name="Content Placeholder 8"/>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8711" t="35606" r="15261" b="2703"/>
          <a:stretch/>
        </p:blipFill>
        <p:spPr>
          <a:xfrm>
            <a:off x="979714" y="3154149"/>
            <a:ext cx="4506686" cy="2799085"/>
          </a:xfrm>
        </p:spPr>
      </p:pic>
      <p:sp>
        <p:nvSpPr>
          <p:cNvPr id="2" name="Content Placeholder 1"/>
          <p:cNvSpPr>
            <a:spLocks noGrp="1"/>
          </p:cNvSpPr>
          <p:nvPr>
            <p:ph sz="quarter" idx="4"/>
          </p:nvPr>
        </p:nvSpPr>
        <p:spPr>
          <a:xfrm>
            <a:off x="5722463" y="2105232"/>
            <a:ext cx="5990566" cy="3848002"/>
          </a:xfrm>
        </p:spPr>
        <p:txBody>
          <a:bodyPr>
            <a:normAutofit/>
          </a:bodyPr>
          <a:lstStyle/>
          <a:p>
            <a:r>
              <a:rPr lang="en-US" sz="2800" b="1" dirty="0"/>
              <a:t>2003</a:t>
            </a:r>
            <a:r>
              <a:rPr lang="en-US" sz="2800" dirty="0"/>
              <a:t> – Republican-controlled Georgia and Indiana state legislatures enacted laws requiring citizens to have a government-issued voter ID in order to register to vote </a:t>
            </a:r>
          </a:p>
          <a:p>
            <a:r>
              <a:rPr lang="en-US" sz="2800" b="1" dirty="0"/>
              <a:t>Over the next decade</a:t>
            </a:r>
            <a:r>
              <a:rPr lang="en-US" sz="2800" dirty="0"/>
              <a:t>, two dozen states enacted similar laws – all but one (Rhode Island) by Republican-controlled legislatures</a:t>
            </a:r>
          </a:p>
        </p:txBody>
      </p:sp>
      <p:sp>
        <p:nvSpPr>
          <p:cNvPr id="10" name="Rectangle 9"/>
          <p:cNvSpPr/>
          <p:nvPr/>
        </p:nvSpPr>
        <p:spPr>
          <a:xfrm>
            <a:off x="1357290" y="2164524"/>
            <a:ext cx="3733800" cy="6101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Blue-colored states have photo ID requirement </a:t>
            </a:r>
          </a:p>
        </p:txBody>
      </p:sp>
      <p:sp>
        <p:nvSpPr>
          <p:cNvPr id="6" name="Text Placeholder 5">
            <a:extLst>
              <a:ext uri="{FF2B5EF4-FFF2-40B4-BE49-F238E27FC236}">
                <a16:creationId xmlns:a16="http://schemas.microsoft.com/office/drawing/2014/main" id="{E2CDBAEB-D2CD-4A00-998F-792839D0BE3A}"/>
              </a:ext>
            </a:extLst>
          </p:cNvPr>
          <p:cNvSpPr>
            <a:spLocks noGrp="1"/>
          </p:cNvSpPr>
          <p:nvPr>
            <p:ph type="body" sz="quarter" idx="3"/>
          </p:nvPr>
        </p:nvSpPr>
        <p:spPr>
          <a:xfrm>
            <a:off x="6217920" y="1846052"/>
            <a:ext cx="4937760" cy="89529"/>
          </a:xfrm>
        </p:spPr>
        <p:txBody>
          <a:bodyPr>
            <a:normAutofit fontScale="25000" lnSpcReduction="20000"/>
          </a:bodyPr>
          <a:lstStyle/>
          <a:p>
            <a:endParaRPr lang="en-US" dirty="0"/>
          </a:p>
        </p:txBody>
      </p:sp>
    </p:spTree>
    <p:extLst>
      <p:ext uri="{BB962C8B-B14F-4D97-AF65-F5344CB8AC3E}">
        <p14:creationId xmlns:p14="http://schemas.microsoft.com/office/powerpoint/2010/main" val="3768015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750DA-5DDA-4B69-AE0E-C73F2089FAF0}"/>
              </a:ext>
            </a:extLst>
          </p:cNvPr>
          <p:cNvSpPr>
            <a:spLocks noGrp="1"/>
          </p:cNvSpPr>
          <p:nvPr>
            <p:ph type="title"/>
          </p:nvPr>
        </p:nvSpPr>
        <p:spPr>
          <a:xfrm>
            <a:off x="419100" y="295275"/>
            <a:ext cx="11010899" cy="1114425"/>
          </a:xfrm>
        </p:spPr>
        <p:txBody>
          <a:bodyPr>
            <a:normAutofit/>
          </a:bodyPr>
          <a:lstStyle/>
          <a:p>
            <a:r>
              <a:rPr lang="en-US" sz="4000" b="1" dirty="0"/>
              <a:t>Republicans’ Motive in Requiring Gov’t-Issued ID</a:t>
            </a:r>
          </a:p>
        </p:txBody>
      </p:sp>
      <p:graphicFrame>
        <p:nvGraphicFramePr>
          <p:cNvPr id="6" name="Content Placeholder 5">
            <a:extLst>
              <a:ext uri="{FF2B5EF4-FFF2-40B4-BE49-F238E27FC236}">
                <a16:creationId xmlns:a16="http://schemas.microsoft.com/office/drawing/2014/main" id="{65DC5C0A-9F79-4928-B76B-CD4697C32A45}"/>
              </a:ext>
            </a:extLst>
          </p:cNvPr>
          <p:cNvGraphicFramePr>
            <a:graphicFrameLocks noGrp="1"/>
          </p:cNvGraphicFramePr>
          <p:nvPr>
            <p:ph idx="1"/>
            <p:extLst>
              <p:ext uri="{D42A27DB-BD31-4B8C-83A1-F6EECF244321}">
                <p14:modId xmlns:p14="http://schemas.microsoft.com/office/powerpoint/2010/main" val="1857682361"/>
              </p:ext>
            </p:extLst>
          </p:nvPr>
        </p:nvGraphicFramePr>
        <p:xfrm>
          <a:off x="1676401" y="1881810"/>
          <a:ext cx="7429500" cy="450492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FA21D19-25F9-4174-A141-049B162DB6DA}"/>
              </a:ext>
            </a:extLst>
          </p:cNvPr>
          <p:cNvSpPr txBox="1"/>
          <p:nvPr/>
        </p:nvSpPr>
        <p:spPr>
          <a:xfrm>
            <a:off x="1676400" y="6386730"/>
            <a:ext cx="5509970" cy="369332"/>
          </a:xfrm>
          <a:prstGeom prst="rect">
            <a:avLst/>
          </a:prstGeom>
          <a:noFill/>
        </p:spPr>
        <p:txBody>
          <a:bodyPr wrap="none" rtlCol="0">
            <a:spAutoFit/>
          </a:bodyPr>
          <a:lstStyle/>
          <a:p>
            <a:pPr defTabSz="457200"/>
            <a:r>
              <a:rPr lang="en-US" dirty="0">
                <a:solidFill>
                  <a:prstClr val="black"/>
                </a:solidFill>
                <a:latin typeface="Calibri" panose="020F0502020204030204"/>
              </a:rPr>
              <a:t>Source: American National Election Studies survey, 2012.</a:t>
            </a:r>
          </a:p>
        </p:txBody>
      </p:sp>
      <p:sp>
        <p:nvSpPr>
          <p:cNvPr id="3" name="TextBox 2">
            <a:extLst>
              <a:ext uri="{FF2B5EF4-FFF2-40B4-BE49-F238E27FC236}">
                <a16:creationId xmlns:a16="http://schemas.microsoft.com/office/drawing/2014/main" id="{F8C199BB-AC0B-1B50-DA16-74222C4311CD}"/>
              </a:ext>
            </a:extLst>
          </p:cNvPr>
          <p:cNvSpPr txBox="1"/>
          <p:nvPr/>
        </p:nvSpPr>
        <p:spPr>
          <a:xfrm>
            <a:off x="9906000" y="3516086"/>
            <a:ext cx="1787979" cy="1015663"/>
          </a:xfrm>
          <a:prstGeom prst="rect">
            <a:avLst/>
          </a:prstGeom>
          <a:noFill/>
        </p:spPr>
        <p:txBody>
          <a:bodyPr wrap="square" rtlCol="0">
            <a:spAutoFit/>
          </a:bodyPr>
          <a:lstStyle/>
          <a:p>
            <a:r>
              <a:rPr lang="en-US" sz="2000" b="1" dirty="0"/>
              <a:t>Democratic-leaning voter group</a:t>
            </a:r>
          </a:p>
        </p:txBody>
      </p:sp>
      <p:cxnSp>
        <p:nvCxnSpPr>
          <p:cNvPr id="5" name="Straight Arrow Connector 4">
            <a:extLst>
              <a:ext uri="{FF2B5EF4-FFF2-40B4-BE49-F238E27FC236}">
                <a16:creationId xmlns:a16="http://schemas.microsoft.com/office/drawing/2014/main" id="{161DEC72-E271-622C-9AFB-8404397D54E9}"/>
              </a:ext>
            </a:extLst>
          </p:cNvPr>
          <p:cNvCxnSpPr>
            <a:cxnSpLocks/>
          </p:cNvCxnSpPr>
          <p:nvPr/>
        </p:nvCxnSpPr>
        <p:spPr>
          <a:xfrm flipH="1" flipV="1">
            <a:off x="8142514" y="3429000"/>
            <a:ext cx="1458685" cy="1883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4864274-11E1-46F2-EB17-4EC2B784B96B}"/>
              </a:ext>
            </a:extLst>
          </p:cNvPr>
          <p:cNvCxnSpPr>
            <a:cxnSpLocks/>
          </p:cNvCxnSpPr>
          <p:nvPr/>
        </p:nvCxnSpPr>
        <p:spPr>
          <a:xfrm flipH="1">
            <a:off x="9085491" y="3769749"/>
            <a:ext cx="668108" cy="247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E046096-9A51-E6F6-9B85-608758F0BBC8}"/>
              </a:ext>
            </a:extLst>
          </p:cNvPr>
          <p:cNvCxnSpPr>
            <a:cxnSpLocks/>
          </p:cNvCxnSpPr>
          <p:nvPr/>
        </p:nvCxnSpPr>
        <p:spPr>
          <a:xfrm flipH="1">
            <a:off x="8719457" y="3922149"/>
            <a:ext cx="1186542" cy="889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88D78EB-2E61-0BAB-5383-E437E5150353}"/>
              </a:ext>
            </a:extLst>
          </p:cNvPr>
          <p:cNvCxnSpPr>
            <a:cxnSpLocks/>
          </p:cNvCxnSpPr>
          <p:nvPr/>
        </p:nvCxnSpPr>
        <p:spPr>
          <a:xfrm flipH="1">
            <a:off x="8512631" y="4074549"/>
            <a:ext cx="1545768" cy="1760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0429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44158"/>
            <a:ext cx="8839200" cy="1127442"/>
          </a:xfrm>
        </p:spPr>
        <p:txBody>
          <a:bodyPr>
            <a:normAutofit fontScale="90000"/>
          </a:bodyPr>
          <a:lstStyle/>
          <a:p>
            <a:r>
              <a:rPr lang="en-US" dirty="0"/>
              <a:t>Constitutionality of Voter ID Laws –</a:t>
            </a:r>
            <a:br>
              <a:rPr lang="en-US" dirty="0"/>
            </a:br>
            <a:r>
              <a:rPr lang="en-US" i="1" dirty="0"/>
              <a:t>Crawford v Marion County </a:t>
            </a:r>
            <a:r>
              <a:rPr lang="en-US" dirty="0"/>
              <a:t>(2008)</a:t>
            </a:r>
          </a:p>
        </p:txBody>
      </p:sp>
      <p:sp>
        <p:nvSpPr>
          <p:cNvPr id="3" name="Content Placeholder 2"/>
          <p:cNvSpPr>
            <a:spLocks noGrp="1"/>
          </p:cNvSpPr>
          <p:nvPr>
            <p:ph idx="1"/>
          </p:nvPr>
        </p:nvSpPr>
        <p:spPr>
          <a:xfrm>
            <a:off x="1023256" y="1763486"/>
            <a:ext cx="10493829" cy="4561114"/>
          </a:xfrm>
        </p:spPr>
        <p:txBody>
          <a:bodyPr vert="horz" lIns="91440" tIns="45720" rIns="91440" bIns="45720" rtlCol="0" anchor="t">
            <a:normAutofit/>
          </a:bodyPr>
          <a:lstStyle/>
          <a:p>
            <a:r>
              <a:rPr lang="en-US" sz="2800" dirty="0"/>
              <a:t>Supreme Court in 6-3 decision upheld Indiana’s strict voter ID law, concluding it was valid exercise of states’ power over elections granted them by Article 1, Section 2 of the US Constitution.</a:t>
            </a:r>
          </a:p>
          <a:p>
            <a:r>
              <a:rPr lang="en-US" sz="2800" dirty="0"/>
              <a:t>The Court’s majority acknowledged that partisan motivation played a part in law’s enactment:</a:t>
            </a:r>
          </a:p>
          <a:p>
            <a:r>
              <a:rPr lang="en-US" sz="2800" dirty="0"/>
              <a:t>	“[The law] should not be disregarded simply because partisan 	interests may have provided one motivation for the votes of 	individual legislators.”</a:t>
            </a:r>
          </a:p>
          <a:p>
            <a:pPr marL="0" indent="0">
              <a:buNone/>
            </a:pPr>
            <a:r>
              <a:rPr lang="en-US" sz="2800" b="1" i="1" dirty="0"/>
              <a:t>		Crawford v. Marion County Election Board</a:t>
            </a:r>
            <a:r>
              <a:rPr lang="en-US" sz="2800" dirty="0"/>
              <a:t> (2008)</a:t>
            </a:r>
          </a:p>
        </p:txBody>
      </p:sp>
    </p:spTree>
    <p:extLst>
      <p:ext uri="{BB962C8B-B14F-4D97-AF65-F5344CB8AC3E}">
        <p14:creationId xmlns:p14="http://schemas.microsoft.com/office/powerpoint/2010/main" val="2897114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33ED0-B403-4815-CAF6-95503A7F60A8}"/>
              </a:ext>
            </a:extLst>
          </p:cNvPr>
          <p:cNvSpPr>
            <a:spLocks noGrp="1"/>
          </p:cNvSpPr>
          <p:nvPr>
            <p:ph type="title"/>
          </p:nvPr>
        </p:nvSpPr>
        <p:spPr>
          <a:xfrm>
            <a:off x="1066800" y="-137938"/>
            <a:ext cx="10058400" cy="1074109"/>
          </a:xfrm>
        </p:spPr>
        <p:txBody>
          <a:bodyPr>
            <a:normAutofit fontScale="90000"/>
          </a:bodyPr>
          <a:lstStyle/>
          <a:p>
            <a:br>
              <a:rPr lang="en-US" dirty="0"/>
            </a:br>
            <a:r>
              <a:rPr lang="en-US" dirty="0"/>
              <a:t>Constitutional Basis for </a:t>
            </a:r>
            <a:r>
              <a:rPr lang="en-US" i="1" dirty="0"/>
              <a:t>Crawford</a:t>
            </a:r>
            <a:r>
              <a:rPr lang="en-US" dirty="0"/>
              <a:t> Ruling</a:t>
            </a:r>
          </a:p>
        </p:txBody>
      </p:sp>
      <p:sp>
        <p:nvSpPr>
          <p:cNvPr id="3" name="Content Placeholder 2">
            <a:extLst>
              <a:ext uri="{FF2B5EF4-FFF2-40B4-BE49-F238E27FC236}">
                <a16:creationId xmlns:a16="http://schemas.microsoft.com/office/drawing/2014/main" id="{5279ED2A-1D03-E050-86F1-5DB8F3FF7490}"/>
              </a:ext>
            </a:extLst>
          </p:cNvPr>
          <p:cNvSpPr>
            <a:spLocks noGrp="1"/>
          </p:cNvSpPr>
          <p:nvPr>
            <p:ph idx="1"/>
          </p:nvPr>
        </p:nvSpPr>
        <p:spPr>
          <a:xfrm>
            <a:off x="685800" y="936171"/>
            <a:ext cx="10998200" cy="4659085"/>
          </a:xfrm>
        </p:spPr>
        <p:txBody>
          <a:bodyPr>
            <a:noAutofit/>
          </a:bodyPr>
          <a:lstStyle/>
          <a:p>
            <a:r>
              <a:rPr lang="en-US" sz="2400" dirty="0"/>
              <a:t>The Indiana law had been challenged on grounds it violated the </a:t>
            </a:r>
            <a:r>
              <a:rPr lang="en-US" sz="2400" b="1" dirty="0"/>
              <a:t>14</a:t>
            </a:r>
            <a:r>
              <a:rPr lang="en-US" sz="2400" b="1" baseline="30000" dirty="0"/>
              <a:t>th</a:t>
            </a:r>
            <a:r>
              <a:rPr lang="en-US" sz="2400" b="1" dirty="0"/>
              <a:t> Amendment’s equal protection clause</a:t>
            </a:r>
            <a:r>
              <a:rPr lang="en-US" sz="2400" dirty="0"/>
              <a:t> by placing an unequal burden on some voters – namely, those without a government-issued photo ID, who are disproportionately people of color.</a:t>
            </a:r>
          </a:p>
          <a:p>
            <a:r>
              <a:rPr lang="en-US" sz="2400" dirty="0"/>
              <a:t>The Court’s majority rejected that claim, instead privileging state authority under </a:t>
            </a:r>
            <a:r>
              <a:rPr lang="en-US" sz="2400" b="1" dirty="0"/>
              <a:t>Article 1, Section 2 </a:t>
            </a:r>
            <a:r>
              <a:rPr lang="en-US" sz="2400" dirty="0"/>
              <a:t>over the 14</a:t>
            </a:r>
            <a:r>
              <a:rPr lang="en-US" sz="2400" baseline="30000" dirty="0"/>
              <a:t>th</a:t>
            </a:r>
            <a:r>
              <a:rPr lang="en-US" sz="2400" dirty="0"/>
              <a:t> Amendment by concluding that the law did not place </a:t>
            </a:r>
            <a:r>
              <a:rPr lang="en-US" sz="2400" b="1" dirty="0"/>
              <a:t>“an undue burden” </a:t>
            </a:r>
            <a:r>
              <a:rPr lang="en-US" sz="2400" dirty="0"/>
              <a:t>on those without such an ID.</a:t>
            </a:r>
          </a:p>
          <a:p>
            <a:r>
              <a:rPr lang="en-US" sz="2400" dirty="0"/>
              <a:t>The “undue burden standard” had been established 4 decades earlier in </a:t>
            </a:r>
            <a:r>
              <a:rPr lang="en-US" sz="2400" b="1" i="1" dirty="0"/>
              <a:t>Harper v. Virginia Board of Elections</a:t>
            </a:r>
            <a:r>
              <a:rPr lang="en-US" sz="2400" dirty="0"/>
              <a:t> (1966), which struck down the use of the poll tax in state elections as an undue burden on low-income citizens (the 24</a:t>
            </a:r>
            <a:r>
              <a:rPr lang="en-US" sz="2400" baseline="30000" dirty="0"/>
              <a:t>th</a:t>
            </a:r>
            <a:r>
              <a:rPr lang="en-US" sz="2400" dirty="0"/>
              <a:t> Amendment had outlawed in federal elections).</a:t>
            </a:r>
          </a:p>
          <a:p>
            <a:r>
              <a:rPr lang="en-US" sz="2400" dirty="0"/>
              <a:t>The poll tax in 1965 was about </a:t>
            </a:r>
            <a:r>
              <a:rPr lang="en-US" sz="2400" b="1" dirty="0"/>
              <a:t>$10 annually</a:t>
            </a:r>
            <a:r>
              <a:rPr lang="en-US" sz="2400" dirty="0"/>
              <a:t>, which was the equivalent of </a:t>
            </a:r>
            <a:r>
              <a:rPr lang="en-US" sz="2400" b="1" dirty="0"/>
              <a:t>$65 by 2008</a:t>
            </a:r>
            <a:r>
              <a:rPr lang="en-US" sz="2400" dirty="0"/>
              <a:t>.</a:t>
            </a:r>
          </a:p>
          <a:p>
            <a:r>
              <a:rPr lang="en-US" sz="2400" dirty="0"/>
              <a:t>After the </a:t>
            </a:r>
            <a:r>
              <a:rPr lang="en-US" sz="2400" i="1" dirty="0"/>
              <a:t>Crawford</a:t>
            </a:r>
            <a:r>
              <a:rPr lang="en-US" sz="2400" dirty="0"/>
              <a:t> ruling, a Harvard University Law School study calculated the cost in time and money to obtain a state-issued photo ID.  The study estimated it at about </a:t>
            </a:r>
            <a:r>
              <a:rPr lang="en-US" sz="2400" b="1" dirty="0"/>
              <a:t>$175 for the average person</a:t>
            </a:r>
            <a:r>
              <a:rPr lang="en-US" sz="2400" dirty="0"/>
              <a:t>, roughly 3 times that of the poll tax.</a:t>
            </a:r>
          </a:p>
          <a:p>
            <a:endParaRPr lang="en-US" sz="2400" dirty="0"/>
          </a:p>
        </p:txBody>
      </p:sp>
    </p:spTree>
    <p:extLst>
      <p:ext uri="{BB962C8B-B14F-4D97-AF65-F5344CB8AC3E}">
        <p14:creationId xmlns:p14="http://schemas.microsoft.com/office/powerpoint/2010/main" val="4120605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B2A56-42EA-B4E0-AAC5-5F26CC40B8A2}"/>
              </a:ext>
            </a:extLst>
          </p:cNvPr>
          <p:cNvSpPr>
            <a:spLocks noGrp="1"/>
          </p:cNvSpPr>
          <p:nvPr>
            <p:ph type="title"/>
          </p:nvPr>
        </p:nvSpPr>
        <p:spPr>
          <a:xfrm>
            <a:off x="1097280" y="286605"/>
            <a:ext cx="10058400" cy="1150309"/>
          </a:xfrm>
        </p:spPr>
        <p:txBody>
          <a:bodyPr/>
          <a:lstStyle/>
          <a:p>
            <a:r>
              <a:rPr lang="en-US" dirty="0"/>
              <a:t>Partisanship on the Court?</a:t>
            </a:r>
          </a:p>
        </p:txBody>
      </p:sp>
      <p:sp>
        <p:nvSpPr>
          <p:cNvPr id="3" name="Content Placeholder 2">
            <a:extLst>
              <a:ext uri="{FF2B5EF4-FFF2-40B4-BE49-F238E27FC236}">
                <a16:creationId xmlns:a16="http://schemas.microsoft.com/office/drawing/2014/main" id="{FE2C4021-25E6-005B-4002-8EDC4EF7A5A8}"/>
              </a:ext>
            </a:extLst>
          </p:cNvPr>
          <p:cNvSpPr>
            <a:spLocks noGrp="1"/>
          </p:cNvSpPr>
          <p:nvPr>
            <p:ph idx="1"/>
          </p:nvPr>
        </p:nvSpPr>
        <p:spPr>
          <a:xfrm>
            <a:off x="1097279" y="1730829"/>
            <a:ext cx="10058401" cy="4561114"/>
          </a:xfrm>
        </p:spPr>
        <p:txBody>
          <a:bodyPr>
            <a:normAutofit lnSpcReduction="10000"/>
          </a:bodyPr>
          <a:lstStyle/>
          <a:p>
            <a:r>
              <a:rPr lang="en-US" sz="2800" dirty="0"/>
              <a:t>Of the historically important Supreme Court on ballot access,* </a:t>
            </a:r>
            <a:r>
              <a:rPr lang="en-US" sz="2800" b="1" i="1" dirty="0"/>
              <a:t>Crawford</a:t>
            </a:r>
            <a:r>
              <a:rPr lang="en-US" sz="2800" dirty="0"/>
              <a:t> was the first ruling where the majority was made up entirely of justices appointed by presidents of the same party. </a:t>
            </a:r>
            <a:r>
              <a:rPr lang="en-US" sz="2800" b="1" dirty="0"/>
              <a:t>All 6 justices in the majority were Republican appointees.</a:t>
            </a:r>
            <a:r>
              <a:rPr lang="en-US" sz="2800" dirty="0"/>
              <a:t> The Democratic-appointed justices dissented.</a:t>
            </a:r>
          </a:p>
          <a:p>
            <a:r>
              <a:rPr lang="en-US" sz="2800" dirty="0"/>
              <a:t>Two years later, </a:t>
            </a:r>
            <a:r>
              <a:rPr lang="en-US" sz="2800" b="1" i="1" dirty="0"/>
              <a:t>Citizens United</a:t>
            </a:r>
            <a:r>
              <a:rPr lang="en-US" sz="2800" dirty="0"/>
              <a:t>, which addressed the issue of campaign finance, was similarly decided. </a:t>
            </a:r>
            <a:r>
              <a:rPr lang="en-US" sz="2800" b="1" dirty="0"/>
              <a:t>All 5 justices in the majority were Republican appointees</a:t>
            </a:r>
            <a:r>
              <a:rPr lang="en-US" sz="2800" dirty="0"/>
              <a:t>.</a:t>
            </a:r>
          </a:p>
          <a:p>
            <a:endParaRPr lang="en-US" sz="2800" dirty="0"/>
          </a:p>
          <a:p>
            <a:r>
              <a:rPr lang="en-US" sz="1900" i="1" dirty="0"/>
              <a:t>*The cases are those listed in Democracy Docket’s </a:t>
            </a:r>
            <a:r>
              <a:rPr lang="en-US" sz="1900" i="1" dirty="0">
                <a:hlinkClick r:id="rId2"/>
              </a:rPr>
              <a:t>“Ten Voting Rights Cases That Shaped History.”</a:t>
            </a:r>
            <a:r>
              <a:rPr lang="en-US" sz="1900" i="1" dirty="0"/>
              <a:t> Nine of the cases addressed ballot access. Most of the cases preceding </a:t>
            </a:r>
            <a:r>
              <a:rPr lang="en-US" sz="1900" dirty="0"/>
              <a:t>Crawford</a:t>
            </a:r>
            <a:r>
              <a:rPr lang="en-US" sz="1900" i="1" dirty="0"/>
              <a:t> were decided by a 9-0 or 8-1 vote.</a:t>
            </a:r>
          </a:p>
        </p:txBody>
      </p:sp>
    </p:spTree>
    <p:extLst>
      <p:ext uri="{BB962C8B-B14F-4D97-AF65-F5344CB8AC3E}">
        <p14:creationId xmlns:p14="http://schemas.microsoft.com/office/powerpoint/2010/main" val="3424100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Voting Rights Act – </a:t>
            </a:r>
            <a:br>
              <a:rPr lang="en-US" dirty="0"/>
            </a:br>
            <a:r>
              <a:rPr lang="en-US" i="1" dirty="0"/>
              <a:t>Shelby County v. Holder </a:t>
            </a:r>
            <a:r>
              <a:rPr lang="en-US" dirty="0"/>
              <a:t>(2013) </a:t>
            </a:r>
          </a:p>
        </p:txBody>
      </p:sp>
      <p:sp>
        <p:nvSpPr>
          <p:cNvPr id="3" name="Content Placeholder 2"/>
          <p:cNvSpPr>
            <a:spLocks noGrp="1"/>
          </p:cNvSpPr>
          <p:nvPr>
            <p:ph idx="1"/>
          </p:nvPr>
        </p:nvSpPr>
        <p:spPr>
          <a:xfrm>
            <a:off x="870858" y="1861457"/>
            <a:ext cx="10058400" cy="4408714"/>
          </a:xfrm>
        </p:spPr>
        <p:txBody>
          <a:bodyPr>
            <a:normAutofit lnSpcReduction="10000"/>
          </a:bodyPr>
          <a:lstStyle/>
          <a:p>
            <a:pPr marL="234950" indent="-234950">
              <a:buFont typeface="Arial" panose="020B0604020202020204" pitchFamily="34" charset="0"/>
              <a:buChar char="•"/>
            </a:pPr>
            <a:r>
              <a:rPr lang="en-US" sz="2400" dirty="0">
                <a:solidFill>
                  <a:srgbClr val="222222"/>
                </a:solidFill>
                <a:latin typeface="Arial" panose="020B0604020202020204" pitchFamily="34" charset="0"/>
              </a:rPr>
              <a:t>The case arose when Republican officials in Shelby County, Alabama filed suit, claiming that federal oversight of their election proceedings violated their authority under Article 1, Section 2. </a:t>
            </a:r>
          </a:p>
          <a:p>
            <a:pPr marL="234950" indent="-234950">
              <a:buFont typeface="Arial" panose="020B0604020202020204" pitchFamily="34" charset="0"/>
              <a:buChar char="•"/>
            </a:pPr>
            <a:r>
              <a:rPr lang="en-US" sz="2400" dirty="0">
                <a:solidFill>
                  <a:srgbClr val="222222"/>
                </a:solidFill>
                <a:latin typeface="Arial" panose="020B0604020202020204" pitchFamily="34" charset="0"/>
              </a:rPr>
              <a:t>The Supreme Court sided with Shelby County, invalidating as unconstitutional </a:t>
            </a:r>
            <a:r>
              <a:rPr lang="en-US" sz="2400" b="1" dirty="0">
                <a:solidFill>
                  <a:srgbClr val="222222"/>
                </a:solidFill>
                <a:latin typeface="Arial" panose="020B0604020202020204" pitchFamily="34" charset="0"/>
              </a:rPr>
              <a:t>Section 4 </a:t>
            </a:r>
            <a:r>
              <a:rPr lang="en-US" sz="2400" dirty="0">
                <a:solidFill>
                  <a:srgbClr val="222222"/>
                </a:solidFill>
                <a:latin typeface="Arial" panose="020B0604020202020204" pitchFamily="34" charset="0"/>
              </a:rPr>
              <a:t>of Voting Rights Act, saying its formula for determining which jurisdictions were subject to oversight was outdated.</a:t>
            </a:r>
          </a:p>
          <a:p>
            <a:pPr marL="234950" indent="-234950">
              <a:buFont typeface="Arial" panose="020B0604020202020204" pitchFamily="34" charset="0"/>
              <a:buChar char="•"/>
            </a:pPr>
            <a:r>
              <a:rPr lang="en-US" sz="2400" dirty="0">
                <a:solidFill>
                  <a:srgbClr val="222222"/>
                </a:solidFill>
                <a:latin typeface="Arial" panose="020B0604020202020204" pitchFamily="34" charset="0"/>
              </a:rPr>
              <a:t>The decision made </a:t>
            </a:r>
            <a:r>
              <a:rPr lang="en-US" sz="2400" b="1" dirty="0">
                <a:solidFill>
                  <a:srgbClr val="222222"/>
                </a:solidFill>
                <a:latin typeface="Arial" panose="020B0604020202020204" pitchFamily="34" charset="0"/>
              </a:rPr>
              <a:t>Section 5</a:t>
            </a:r>
            <a:r>
              <a:rPr lang="en-US" sz="2400" dirty="0">
                <a:solidFill>
                  <a:srgbClr val="222222"/>
                </a:solidFill>
                <a:latin typeface="Arial" panose="020B0604020202020204" pitchFamily="34" charset="0"/>
              </a:rPr>
              <a:t> (preclearance provision) inapplicable because it was now impossible identify the jurisdictions subject to preclearance (requiring Justice Department approval prior to making any change affecting ballot access).</a:t>
            </a:r>
          </a:p>
          <a:p>
            <a:pPr marL="234950" indent="-234950">
              <a:buFont typeface="Arial" panose="020B0604020202020204" pitchFamily="34" charset="0"/>
              <a:buChar char="•"/>
            </a:pPr>
            <a:r>
              <a:rPr lang="en-US" sz="2400" b="1" i="1" dirty="0">
                <a:solidFill>
                  <a:srgbClr val="222222"/>
                </a:solidFill>
                <a:latin typeface="Arial" panose="020B0604020202020204" pitchFamily="34" charset="0"/>
              </a:rPr>
              <a:t>Shelby County </a:t>
            </a:r>
            <a:r>
              <a:rPr lang="en-US" sz="2400" dirty="0">
                <a:solidFill>
                  <a:srgbClr val="222222"/>
                </a:solidFill>
                <a:latin typeface="Arial" panose="020B0604020202020204" pitchFamily="34" charset="0"/>
              </a:rPr>
              <a:t>was decided by a 5-4 vote, with </a:t>
            </a:r>
            <a:r>
              <a:rPr lang="en-US" sz="2400" b="1" dirty="0">
                <a:solidFill>
                  <a:srgbClr val="222222"/>
                </a:solidFill>
                <a:latin typeface="Arial" panose="020B0604020202020204" pitchFamily="34" charset="0"/>
              </a:rPr>
              <a:t>all 5 justices in the majority being Republican appointees</a:t>
            </a:r>
            <a:r>
              <a:rPr lang="en-US" sz="2400" dirty="0">
                <a:solidFill>
                  <a:srgbClr val="222222"/>
                </a:solidFill>
                <a:latin typeface="Arial" panose="020B0604020202020204" pitchFamily="34" charset="0"/>
              </a:rPr>
              <a:t>.</a:t>
            </a:r>
            <a:endParaRPr lang="en-US" dirty="0"/>
          </a:p>
        </p:txBody>
      </p:sp>
    </p:spTree>
    <p:extLst>
      <p:ext uri="{BB962C8B-B14F-4D97-AF65-F5344CB8AC3E}">
        <p14:creationId xmlns:p14="http://schemas.microsoft.com/office/powerpoint/2010/main" val="2936622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EF652-CC46-4A3F-A23A-94B39B1E0F9F}"/>
              </a:ext>
            </a:extLst>
          </p:cNvPr>
          <p:cNvSpPr>
            <a:spLocks noGrp="1"/>
          </p:cNvSpPr>
          <p:nvPr>
            <p:ph type="title"/>
          </p:nvPr>
        </p:nvSpPr>
        <p:spPr>
          <a:xfrm>
            <a:off x="1097280" y="286605"/>
            <a:ext cx="10058400" cy="1154039"/>
          </a:xfrm>
        </p:spPr>
        <p:txBody>
          <a:bodyPr/>
          <a:lstStyle/>
          <a:p>
            <a:r>
              <a:rPr lang="en-US" dirty="0"/>
              <a:t>Impact of the Shelby ruling </a:t>
            </a:r>
          </a:p>
        </p:txBody>
      </p:sp>
      <p:sp>
        <p:nvSpPr>
          <p:cNvPr id="3" name="Content Placeholder 2">
            <a:extLst>
              <a:ext uri="{FF2B5EF4-FFF2-40B4-BE49-F238E27FC236}">
                <a16:creationId xmlns:a16="http://schemas.microsoft.com/office/drawing/2014/main" id="{CCC2E895-9948-4915-9BEB-03D697DE415B}"/>
              </a:ext>
            </a:extLst>
          </p:cNvPr>
          <p:cNvSpPr>
            <a:spLocks noGrp="1"/>
          </p:cNvSpPr>
          <p:nvPr>
            <p:ph idx="1"/>
          </p:nvPr>
        </p:nvSpPr>
        <p:spPr>
          <a:xfrm>
            <a:off x="1122680" y="1440644"/>
            <a:ext cx="10434321" cy="4428450"/>
          </a:xfrm>
        </p:spPr>
        <p:txBody>
          <a:bodyPr>
            <a:noAutofit/>
          </a:bodyPr>
          <a:lstStyle/>
          <a:p>
            <a:r>
              <a:rPr lang="en-US" sz="2800" dirty="0"/>
              <a:t>Within a year of Shelby, every state previously subject to the preclearance requirement (all of which had Republican-controlled legislatures) had changed its voter eligibility rules.</a:t>
            </a:r>
          </a:p>
          <a:p>
            <a:pPr marL="201168" lvl="1" indent="0">
              <a:buNone/>
            </a:pPr>
            <a:r>
              <a:rPr lang="en-US" sz="2600" dirty="0"/>
              <a:t>	The new Texas law, for example, required voters to show an 	acceptable form of photo ID to be eligible to vote. One of the 	acceptable forms of photo ID was a concealed handgun license. Not 	acceptable, for example, was a state government employee photo ID.</a:t>
            </a:r>
          </a:p>
          <a:p>
            <a:pPr marL="201168" lvl="1" indent="0">
              <a:buNone/>
            </a:pPr>
            <a:r>
              <a:rPr lang="en-US" sz="2600" dirty="0"/>
              <a:t>An earlier version of that law had been voided by the Justice Department under the then-existing preclearance requirement.</a:t>
            </a:r>
          </a:p>
          <a:p>
            <a:r>
              <a:rPr lang="en-US" sz="2800" dirty="0"/>
              <a:t>In 2014, Supreme court upheld the Texas law with the </a:t>
            </a:r>
            <a:r>
              <a:rPr lang="en-US" sz="2800" b="1" dirty="0"/>
              <a:t>Republican-appointed justices constituting the majority.</a:t>
            </a:r>
          </a:p>
        </p:txBody>
      </p:sp>
      <p:sp>
        <p:nvSpPr>
          <p:cNvPr id="4" name="TextBox 3">
            <a:extLst>
              <a:ext uri="{FF2B5EF4-FFF2-40B4-BE49-F238E27FC236}">
                <a16:creationId xmlns:a16="http://schemas.microsoft.com/office/drawing/2014/main" id="{0F2D0AA0-FB8C-43C7-A0C6-9E596A066DC3}"/>
              </a:ext>
            </a:extLst>
          </p:cNvPr>
          <p:cNvSpPr txBox="1"/>
          <p:nvPr/>
        </p:nvSpPr>
        <p:spPr>
          <a:xfrm>
            <a:off x="154745" y="6274184"/>
            <a:ext cx="10607040" cy="369332"/>
          </a:xfrm>
          <a:prstGeom prst="rect">
            <a:avLst/>
          </a:prstGeom>
          <a:noFill/>
        </p:spPr>
        <p:txBody>
          <a:bodyPr wrap="square" rtlCol="0">
            <a:spAutoFit/>
          </a:bodyPr>
          <a:lstStyle/>
          <a:p>
            <a:r>
              <a:rPr lang="en-US" dirty="0"/>
              <a:t>Source: </a:t>
            </a:r>
            <a:r>
              <a:rPr lang="en-US" dirty="0">
                <a:hlinkClick r:id="rId2"/>
              </a:rPr>
              <a:t>“Supreme Court Allows Texas to Use Controversial Voter ID Law,” </a:t>
            </a:r>
            <a:r>
              <a:rPr lang="en-US" dirty="0"/>
              <a:t>Washington Post,  October 18, 2014.</a:t>
            </a:r>
          </a:p>
        </p:txBody>
      </p:sp>
    </p:spTree>
    <p:extLst>
      <p:ext uri="{BB962C8B-B14F-4D97-AF65-F5344CB8AC3E}">
        <p14:creationId xmlns:p14="http://schemas.microsoft.com/office/powerpoint/2010/main" val="1370347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BD291-396F-460B-B4EA-006E9494C725}"/>
              </a:ext>
            </a:extLst>
          </p:cNvPr>
          <p:cNvSpPr>
            <a:spLocks noGrp="1"/>
          </p:cNvSpPr>
          <p:nvPr>
            <p:ph type="title"/>
          </p:nvPr>
        </p:nvSpPr>
        <p:spPr>
          <a:xfrm>
            <a:off x="489857" y="286605"/>
            <a:ext cx="11168743" cy="997909"/>
          </a:xfrm>
        </p:spPr>
        <p:txBody>
          <a:bodyPr>
            <a:noAutofit/>
          </a:bodyPr>
          <a:lstStyle/>
          <a:p>
            <a:r>
              <a:rPr lang="en-US" sz="3600" b="1" i="1" dirty="0"/>
              <a:t>Voting Rights Act –</a:t>
            </a:r>
            <a:br>
              <a:rPr lang="en-US" sz="3600" b="1" i="1" dirty="0"/>
            </a:br>
            <a:r>
              <a:rPr lang="en-US" sz="3600" b="1" i="1" dirty="0"/>
              <a:t>Brnovich v Democratic National Committee </a:t>
            </a:r>
            <a:r>
              <a:rPr lang="en-US" sz="3600" b="1" dirty="0"/>
              <a:t>(2021)</a:t>
            </a:r>
          </a:p>
        </p:txBody>
      </p:sp>
      <p:sp>
        <p:nvSpPr>
          <p:cNvPr id="3" name="Content Placeholder 2">
            <a:extLst>
              <a:ext uri="{FF2B5EF4-FFF2-40B4-BE49-F238E27FC236}">
                <a16:creationId xmlns:a16="http://schemas.microsoft.com/office/drawing/2014/main" id="{8C4B2E17-D761-4552-9702-4C9A0575FDA7}"/>
              </a:ext>
            </a:extLst>
          </p:cNvPr>
          <p:cNvSpPr>
            <a:spLocks noGrp="1"/>
          </p:cNvSpPr>
          <p:nvPr>
            <p:ph idx="1"/>
          </p:nvPr>
        </p:nvSpPr>
        <p:spPr>
          <a:xfrm>
            <a:off x="1796143" y="1839686"/>
            <a:ext cx="8948057" cy="4637313"/>
          </a:xfrm>
        </p:spPr>
        <p:txBody>
          <a:bodyPr>
            <a:normAutofit/>
          </a:bodyPr>
          <a:lstStyle/>
          <a:p>
            <a:pPr marL="0" indent="0">
              <a:buNone/>
            </a:pPr>
            <a:r>
              <a:rPr lang="en-US" sz="2800" dirty="0">
                <a:cs typeface="Arial" panose="020B0604020202020204" pitchFamily="34" charset="0"/>
              </a:rPr>
              <a:t>The Arizona Republican-controlled legislature enacted a law making it a felony for citizens (with the exception of family members, licensed caregivers, and election officials) to collect ballots for delivery to polling places </a:t>
            </a:r>
            <a:r>
              <a:rPr lang="en-US" sz="2800" dirty="0">
                <a:solidFill>
                  <a:srgbClr val="171E24"/>
                </a:solidFill>
                <a:cs typeface="Arial" panose="020B0604020202020204" pitchFamily="34" charset="0"/>
              </a:rPr>
              <a:t>(“ballot harvesting”) or to vote at a precinct other than the one assigned. These practice were prevalent among Arizona’s Native Americans.</a:t>
            </a:r>
          </a:p>
          <a:p>
            <a:pPr marL="0" indent="0">
              <a:buNone/>
            </a:pPr>
            <a:r>
              <a:rPr lang="en-US" sz="2800" dirty="0">
                <a:solidFill>
                  <a:srgbClr val="171E24"/>
                </a:solidFill>
                <a:cs typeface="Arial" panose="020B0604020202020204" pitchFamily="34" charset="0"/>
              </a:rPr>
              <a:t>The law was challenged as a violation of </a:t>
            </a:r>
            <a:r>
              <a:rPr lang="en-US" sz="2800" b="1" dirty="0">
                <a:solidFill>
                  <a:srgbClr val="171E24"/>
                </a:solidFill>
                <a:cs typeface="Arial" panose="020B0604020202020204" pitchFamily="34" charset="0"/>
              </a:rPr>
              <a:t>Section 2 of the Voting Rights Act</a:t>
            </a:r>
            <a:r>
              <a:rPr lang="en-US" sz="2800" dirty="0">
                <a:solidFill>
                  <a:srgbClr val="171E24"/>
                </a:solidFill>
                <a:cs typeface="Arial" panose="020B0604020202020204" pitchFamily="34" charset="0"/>
              </a:rPr>
              <a:t>, which prohibits election procedures that discriminate against historically disadvantaged groups.</a:t>
            </a:r>
          </a:p>
          <a:p>
            <a:pPr marL="0" indent="0">
              <a:buNone/>
            </a:pPr>
            <a:endParaRPr lang="en-US" sz="2800" dirty="0"/>
          </a:p>
        </p:txBody>
      </p:sp>
    </p:spTree>
    <p:extLst>
      <p:ext uri="{BB962C8B-B14F-4D97-AF65-F5344CB8AC3E}">
        <p14:creationId xmlns:p14="http://schemas.microsoft.com/office/powerpoint/2010/main" val="4001707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BD291-396F-460B-B4EA-006E9494C725}"/>
              </a:ext>
            </a:extLst>
          </p:cNvPr>
          <p:cNvSpPr>
            <a:spLocks noGrp="1"/>
          </p:cNvSpPr>
          <p:nvPr>
            <p:ph type="title"/>
          </p:nvPr>
        </p:nvSpPr>
        <p:spPr>
          <a:xfrm>
            <a:off x="642257" y="286605"/>
            <a:ext cx="10940143" cy="997909"/>
          </a:xfrm>
        </p:spPr>
        <p:txBody>
          <a:bodyPr>
            <a:noAutofit/>
          </a:bodyPr>
          <a:lstStyle/>
          <a:p>
            <a:r>
              <a:rPr lang="en-US" sz="4000" b="1" i="1" dirty="0"/>
              <a:t>Brnovich v Democratic National Committee </a:t>
            </a:r>
            <a:r>
              <a:rPr lang="en-US" sz="4000" b="1" dirty="0"/>
              <a:t>(2021)</a:t>
            </a:r>
          </a:p>
        </p:txBody>
      </p:sp>
      <p:sp>
        <p:nvSpPr>
          <p:cNvPr id="3" name="Content Placeholder 2">
            <a:extLst>
              <a:ext uri="{FF2B5EF4-FFF2-40B4-BE49-F238E27FC236}">
                <a16:creationId xmlns:a16="http://schemas.microsoft.com/office/drawing/2014/main" id="{8C4B2E17-D761-4552-9702-4C9A0575FDA7}"/>
              </a:ext>
            </a:extLst>
          </p:cNvPr>
          <p:cNvSpPr>
            <a:spLocks noGrp="1"/>
          </p:cNvSpPr>
          <p:nvPr>
            <p:ph idx="1"/>
          </p:nvPr>
        </p:nvSpPr>
        <p:spPr>
          <a:xfrm>
            <a:off x="990599" y="1632856"/>
            <a:ext cx="10591801" cy="4844143"/>
          </a:xfrm>
        </p:spPr>
        <p:txBody>
          <a:bodyPr>
            <a:normAutofit/>
          </a:bodyPr>
          <a:lstStyle/>
          <a:p>
            <a:pPr marL="0" indent="0">
              <a:buNone/>
            </a:pPr>
            <a:r>
              <a:rPr lang="en-US" sz="3200" dirty="0">
                <a:cs typeface="Arial" panose="020B0604020202020204" pitchFamily="34" charset="0"/>
              </a:rPr>
              <a:t>Supreme Court upheld Arizona’s law, concluding that the law did not have a racially discriminatory purpose and was a lawful exercise of state authority over elections. </a:t>
            </a:r>
          </a:p>
          <a:p>
            <a:pPr marL="0" indent="0">
              <a:buNone/>
            </a:pPr>
            <a:r>
              <a:rPr lang="en-US" sz="3200" dirty="0">
                <a:cs typeface="Arial" panose="020B0604020202020204" pitchFamily="34" charset="0"/>
              </a:rPr>
              <a:t>The case was decided by a 6-3 vote, with all 6 justices in the majority being Republican appointees. They wrote:</a:t>
            </a:r>
          </a:p>
          <a:p>
            <a:pPr marL="0" indent="0">
              <a:buNone/>
            </a:pPr>
            <a:r>
              <a:rPr lang="en-US" sz="3200" dirty="0">
                <a:cs typeface="Arial" panose="020B0604020202020204" pitchFamily="34" charset="0"/>
              </a:rPr>
              <a:t>	</a:t>
            </a:r>
            <a:r>
              <a:rPr lang="en-US" sz="2800" i="1" dirty="0">
                <a:cs typeface="Arial" panose="020B0604020202020204" pitchFamily="34" charset="0"/>
              </a:rPr>
              <a:t>“The mere fact there is some disparity in impact does not 	necessarily mean that a system is not equally open or that 	it 	does not give everyone an equal opportunity to vote.”</a:t>
            </a:r>
            <a:endParaRPr lang="en-US" sz="2800" i="1" dirty="0"/>
          </a:p>
        </p:txBody>
      </p:sp>
    </p:spTree>
    <p:extLst>
      <p:ext uri="{BB962C8B-B14F-4D97-AF65-F5344CB8AC3E}">
        <p14:creationId xmlns:p14="http://schemas.microsoft.com/office/powerpoint/2010/main" val="3843966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7201" y="2387990"/>
            <a:ext cx="8905026" cy="3429713"/>
          </a:xfrm>
        </p:spPr>
        <p:txBody>
          <a:bodyPr>
            <a:noAutofit/>
          </a:bodyPr>
          <a:lstStyle/>
          <a:p>
            <a:pPr algn="ctr"/>
            <a:br>
              <a:rPr lang="en-US" sz="4950" dirty="0"/>
            </a:br>
            <a:r>
              <a:rPr lang="en-US" sz="4950" dirty="0"/>
              <a:t>The Right to Vote: </a:t>
            </a:r>
            <a:br>
              <a:rPr lang="en-US" sz="4950" dirty="0"/>
            </a:br>
            <a:r>
              <a:rPr lang="en-US" sz="4950" dirty="0"/>
              <a:t>U.S. Constitution, Law, and Partisan Politics</a:t>
            </a:r>
            <a:br>
              <a:rPr lang="en-US" sz="4950" dirty="0"/>
            </a:br>
            <a:br>
              <a:rPr lang="en-US" sz="4950" dirty="0"/>
            </a:br>
            <a:r>
              <a:rPr lang="en-US" sz="2800" dirty="0"/>
              <a:t>McGraw-Hill Webinar September 14, 2021 </a:t>
            </a:r>
            <a:br>
              <a:rPr lang="en-US" sz="4950" dirty="0"/>
            </a:br>
            <a:br>
              <a:rPr lang="en-US" sz="4950" dirty="0"/>
            </a:br>
            <a:endParaRPr lang="en-US" sz="2700" dirty="0"/>
          </a:p>
        </p:txBody>
      </p:sp>
      <p:sp>
        <p:nvSpPr>
          <p:cNvPr id="3" name="Subtitle 2"/>
          <p:cNvSpPr>
            <a:spLocks noGrp="1"/>
          </p:cNvSpPr>
          <p:nvPr>
            <p:ph type="subTitle" idx="1"/>
          </p:nvPr>
        </p:nvSpPr>
        <p:spPr>
          <a:xfrm>
            <a:off x="4132297" y="6076123"/>
            <a:ext cx="6710363" cy="479877"/>
          </a:xfrm>
        </p:spPr>
        <p:txBody>
          <a:bodyPr>
            <a:noAutofit/>
          </a:bodyPr>
          <a:lstStyle/>
          <a:p>
            <a:pPr algn="ctr"/>
            <a:r>
              <a:rPr lang="en-US" sz="3600" dirty="0"/>
              <a:t>Tom Patterson</a:t>
            </a:r>
          </a:p>
        </p:txBody>
      </p:sp>
    </p:spTree>
    <p:extLst>
      <p:ext uri="{BB962C8B-B14F-4D97-AF65-F5344CB8AC3E}">
        <p14:creationId xmlns:p14="http://schemas.microsoft.com/office/powerpoint/2010/main" val="3843667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DAF49-0040-B289-5491-FEFD8C5705AE}"/>
              </a:ext>
            </a:extLst>
          </p:cNvPr>
          <p:cNvSpPr>
            <a:spLocks noGrp="1"/>
          </p:cNvSpPr>
          <p:nvPr>
            <p:ph type="title"/>
          </p:nvPr>
        </p:nvSpPr>
        <p:spPr>
          <a:xfrm>
            <a:off x="1097280" y="286606"/>
            <a:ext cx="10058400" cy="1041452"/>
          </a:xfrm>
        </p:spPr>
        <p:txBody>
          <a:bodyPr/>
          <a:lstStyle/>
          <a:p>
            <a:r>
              <a:rPr lang="en-US" b="1" i="1" dirty="0"/>
              <a:t>Allen v. Milligan </a:t>
            </a:r>
            <a:r>
              <a:rPr lang="en-US" b="1" dirty="0"/>
              <a:t>(2023)</a:t>
            </a:r>
          </a:p>
        </p:txBody>
      </p:sp>
      <p:sp>
        <p:nvSpPr>
          <p:cNvPr id="3" name="Content Placeholder 2">
            <a:extLst>
              <a:ext uri="{FF2B5EF4-FFF2-40B4-BE49-F238E27FC236}">
                <a16:creationId xmlns:a16="http://schemas.microsoft.com/office/drawing/2014/main" id="{5C827370-3CCB-EEE9-D337-2B9E765A90C2}"/>
              </a:ext>
            </a:extLst>
          </p:cNvPr>
          <p:cNvSpPr>
            <a:spLocks noGrp="1"/>
          </p:cNvSpPr>
          <p:nvPr>
            <p:ph idx="1"/>
          </p:nvPr>
        </p:nvSpPr>
        <p:spPr>
          <a:xfrm>
            <a:off x="1121229" y="1737362"/>
            <a:ext cx="10352314" cy="4478381"/>
          </a:xfrm>
        </p:spPr>
        <p:txBody>
          <a:bodyPr>
            <a:noAutofit/>
          </a:bodyPr>
          <a:lstStyle/>
          <a:p>
            <a:r>
              <a:rPr lang="en-US" sz="2800" dirty="0"/>
              <a:t>Alabama’s redistricting map after the 2020 census was challenged as a violation of Section 2 of the Voting Rights Act on grounds it was drawn in a way that discriminated against Black voters by packing them into a single district, diluting their vote elsewhere in the state.</a:t>
            </a:r>
          </a:p>
          <a:p>
            <a:r>
              <a:rPr lang="en-US" sz="2800" dirty="0"/>
              <a:t>In a ruling that surprised analysts, the Supreme Court ruled that the map was racially discriminatory, ordering Alabama to redraw the map in a non-discriminatory way, Republican appointees John Roberts and Brett Kavanaugh joined the 3 Democratic appointees to form the majority. </a:t>
            </a:r>
          </a:p>
          <a:p>
            <a:r>
              <a:rPr lang="en-US" sz="2800" dirty="0"/>
              <a:t>The Court’s majority held that Section 2 of the VRA is constitutional in the context of redistricting.</a:t>
            </a:r>
          </a:p>
        </p:txBody>
      </p:sp>
    </p:spTree>
    <p:extLst>
      <p:ext uri="{BB962C8B-B14F-4D97-AF65-F5344CB8AC3E}">
        <p14:creationId xmlns:p14="http://schemas.microsoft.com/office/powerpoint/2010/main" val="1522809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3543B-5CE6-5B18-9FFF-E25A0D9B1FC7}"/>
              </a:ext>
            </a:extLst>
          </p:cNvPr>
          <p:cNvSpPr>
            <a:spLocks noGrp="1"/>
          </p:cNvSpPr>
          <p:nvPr>
            <p:ph type="title"/>
          </p:nvPr>
        </p:nvSpPr>
        <p:spPr>
          <a:xfrm>
            <a:off x="533399" y="286605"/>
            <a:ext cx="10940143" cy="703995"/>
          </a:xfrm>
        </p:spPr>
        <p:txBody>
          <a:bodyPr>
            <a:normAutofit fontScale="90000"/>
          </a:bodyPr>
          <a:lstStyle/>
          <a:p>
            <a:r>
              <a:rPr lang="en-US" b="1" dirty="0"/>
              <a:t>The Larger Issue of Partisan Gerrymandering</a:t>
            </a:r>
          </a:p>
        </p:txBody>
      </p:sp>
      <p:sp>
        <p:nvSpPr>
          <p:cNvPr id="3" name="Content Placeholder 2">
            <a:extLst>
              <a:ext uri="{FF2B5EF4-FFF2-40B4-BE49-F238E27FC236}">
                <a16:creationId xmlns:a16="http://schemas.microsoft.com/office/drawing/2014/main" id="{1012D09C-8C82-AF50-1E83-097515AB03A7}"/>
              </a:ext>
            </a:extLst>
          </p:cNvPr>
          <p:cNvSpPr>
            <a:spLocks noGrp="1"/>
          </p:cNvSpPr>
          <p:nvPr>
            <p:ph idx="1"/>
          </p:nvPr>
        </p:nvSpPr>
        <p:spPr>
          <a:xfrm>
            <a:off x="870857" y="1175658"/>
            <a:ext cx="10755085" cy="4735286"/>
          </a:xfrm>
        </p:spPr>
        <p:txBody>
          <a:bodyPr>
            <a:noAutofit/>
          </a:bodyPr>
          <a:lstStyle/>
          <a:p>
            <a:r>
              <a:rPr lang="en-US" sz="2400" dirty="0"/>
              <a:t>The significance of the </a:t>
            </a:r>
            <a:r>
              <a:rPr lang="en-US" sz="2400" i="1" dirty="0"/>
              <a:t>Allen</a:t>
            </a:r>
            <a:r>
              <a:rPr lang="en-US" sz="2400" dirty="0"/>
              <a:t> ruling is that, for the first time, the Court held that racial gerrymandering is included in Section 2 of the VRA. Previous rulings had outlawed it in the context of the 14</a:t>
            </a:r>
            <a:r>
              <a:rPr lang="en-US" sz="2400" baseline="30000" dirty="0"/>
              <a:t>th</a:t>
            </a:r>
            <a:r>
              <a:rPr lang="en-US" sz="2400" dirty="0"/>
              <a:t>’ Amendment’s equal protection clause.</a:t>
            </a:r>
          </a:p>
          <a:p>
            <a:r>
              <a:rPr lang="en-US" sz="2400" dirty="0"/>
              <a:t>Racial gerrymandering is an exception to the Court’s position on partisan gerrymandering. In </a:t>
            </a:r>
            <a:r>
              <a:rPr lang="en-US" sz="2400" b="1" i="1" dirty="0"/>
              <a:t>Rucho v. Common Cause </a:t>
            </a:r>
            <a:r>
              <a:rPr lang="en-US" sz="2400" dirty="0"/>
              <a:t>(2019), the Court held that partisan redistricting is not subject to review in federal courts. The Court held, that although extreme partisan gerrymandering is “incompatible with democratic principles,” there is no objective standard that judges can apply in making that judgment or remedying the problem. The case was decided in a 6-3 vote, with all 6 justices in the majority being Republican appointees.</a:t>
            </a:r>
          </a:p>
          <a:p>
            <a:r>
              <a:rPr lang="en-US" sz="2400" dirty="0"/>
              <a:t>In dissent, Democratic appointee Elena Kagan wrote:  </a:t>
            </a:r>
          </a:p>
          <a:p>
            <a:pPr marL="201168" lvl="1" indent="0">
              <a:buNone/>
            </a:pPr>
            <a:r>
              <a:rPr lang="en-US" sz="2400" dirty="0"/>
              <a:t>	</a:t>
            </a:r>
            <a:r>
              <a:rPr lang="en-US" sz="2400" i="1" dirty="0"/>
              <a:t>“The practices challenged in these cases imperil our system of government. 	Part of the Court’s role in that system is to defend its foundations. None is more 	important than free and fair elections.”</a:t>
            </a:r>
          </a:p>
        </p:txBody>
      </p:sp>
    </p:spTree>
    <p:extLst>
      <p:ext uri="{BB962C8B-B14F-4D97-AF65-F5344CB8AC3E}">
        <p14:creationId xmlns:p14="http://schemas.microsoft.com/office/powerpoint/2010/main" val="1119634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227B9-2C66-3841-540C-3CE96974161B}"/>
              </a:ext>
            </a:extLst>
          </p:cNvPr>
          <p:cNvSpPr>
            <a:spLocks noGrp="1"/>
          </p:cNvSpPr>
          <p:nvPr>
            <p:ph type="title"/>
          </p:nvPr>
        </p:nvSpPr>
        <p:spPr>
          <a:xfrm>
            <a:off x="1054100" y="177800"/>
            <a:ext cx="10071100" cy="863600"/>
          </a:xfrm>
        </p:spPr>
        <p:txBody>
          <a:bodyPr/>
          <a:lstStyle/>
          <a:p>
            <a:r>
              <a:rPr lang="en-US" b="1" dirty="0"/>
              <a:t>Impact of Partisan Gerrymandering</a:t>
            </a:r>
          </a:p>
        </p:txBody>
      </p:sp>
      <p:sp>
        <p:nvSpPr>
          <p:cNvPr id="3" name="Content Placeholder 2">
            <a:extLst>
              <a:ext uri="{FF2B5EF4-FFF2-40B4-BE49-F238E27FC236}">
                <a16:creationId xmlns:a16="http://schemas.microsoft.com/office/drawing/2014/main" id="{2ED63372-91E6-3086-7D78-C23BBFE7D06D}"/>
              </a:ext>
            </a:extLst>
          </p:cNvPr>
          <p:cNvSpPr>
            <a:spLocks noGrp="1"/>
          </p:cNvSpPr>
          <p:nvPr>
            <p:ph idx="1"/>
          </p:nvPr>
        </p:nvSpPr>
        <p:spPr>
          <a:xfrm>
            <a:off x="1066800" y="1143000"/>
            <a:ext cx="10459720" cy="4953000"/>
          </a:xfrm>
        </p:spPr>
        <p:txBody>
          <a:bodyPr>
            <a:noAutofit/>
          </a:bodyPr>
          <a:lstStyle/>
          <a:p>
            <a:r>
              <a:rPr lang="en-US" sz="2800" dirty="0"/>
              <a:t>In 2018, the Center for American Progress examined the impact of partisan gerrymandering after the 2010 census. It concluded that 59 seats were shifted per election - 20 in favor of Democrats and 39 in favor of Republicans. </a:t>
            </a:r>
          </a:p>
          <a:p>
            <a:r>
              <a:rPr lang="en-US" sz="2800" dirty="0"/>
              <a:t>The impact is greater at the state level because there are countless more ways to carve a state into several hundred state legislative districts than into a small number of congressional districts.</a:t>
            </a:r>
          </a:p>
          <a:p>
            <a:pPr lvl="1"/>
            <a:r>
              <a:rPr lang="en-US" sz="2800" b="1" dirty="0"/>
              <a:t>Example: </a:t>
            </a:r>
            <a:r>
              <a:rPr lang="en-US" sz="2800" dirty="0"/>
              <a:t>In Wisconsin’s 2018 election, Republicans won 64 percent of the seats in the State Assembly despite winning only 47 percent of the statewide vote. (Washington Post study, </a:t>
            </a:r>
            <a:r>
              <a:rPr lang="en-US" sz="2800"/>
              <a:t>December 2018)</a:t>
            </a:r>
            <a:endParaRPr lang="en-US" sz="2800" dirty="0"/>
          </a:p>
          <a:p>
            <a:r>
              <a:rPr lang="en-US" sz="2800" b="1" dirty="0"/>
              <a:t>Why it matters? In most states, the state legislature controls congressional redistricting and has the power over voting laws.</a:t>
            </a:r>
          </a:p>
        </p:txBody>
      </p:sp>
    </p:spTree>
    <p:extLst>
      <p:ext uri="{BB962C8B-B14F-4D97-AF65-F5344CB8AC3E}">
        <p14:creationId xmlns:p14="http://schemas.microsoft.com/office/powerpoint/2010/main" val="2812866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224CB-515D-BA03-97D4-99C94F688C94}"/>
              </a:ext>
            </a:extLst>
          </p:cNvPr>
          <p:cNvSpPr>
            <a:spLocks noGrp="1"/>
          </p:cNvSpPr>
          <p:nvPr>
            <p:ph type="title"/>
          </p:nvPr>
        </p:nvSpPr>
        <p:spPr>
          <a:xfrm>
            <a:off x="1066800" y="503558"/>
            <a:ext cx="10058400" cy="970695"/>
          </a:xfrm>
        </p:spPr>
        <p:txBody>
          <a:bodyPr>
            <a:normAutofit fontScale="90000"/>
          </a:bodyPr>
          <a:lstStyle/>
          <a:p>
            <a:r>
              <a:rPr lang="en-US" b="1" dirty="0"/>
              <a:t>The Continuing Battle over Ballot Access –</a:t>
            </a:r>
            <a:br>
              <a:rPr lang="en-US" b="1" dirty="0"/>
            </a:br>
            <a:r>
              <a:rPr lang="en-US" b="1" dirty="0"/>
              <a:t>What Republicans Are Doing</a:t>
            </a:r>
          </a:p>
        </p:txBody>
      </p:sp>
      <p:sp>
        <p:nvSpPr>
          <p:cNvPr id="3" name="Content Placeholder 2">
            <a:extLst>
              <a:ext uri="{FF2B5EF4-FFF2-40B4-BE49-F238E27FC236}">
                <a16:creationId xmlns:a16="http://schemas.microsoft.com/office/drawing/2014/main" id="{A61FD687-1DCD-EA31-5792-3BF90CC3E2AE}"/>
              </a:ext>
            </a:extLst>
          </p:cNvPr>
          <p:cNvSpPr>
            <a:spLocks noGrp="1"/>
          </p:cNvSpPr>
          <p:nvPr>
            <p:ph idx="1"/>
          </p:nvPr>
        </p:nvSpPr>
        <p:spPr/>
        <p:txBody>
          <a:bodyPr>
            <a:normAutofit/>
          </a:bodyPr>
          <a:lstStyle/>
          <a:p>
            <a:r>
              <a:rPr lang="en-US" sz="3200" dirty="0"/>
              <a:t>In the 2020 presidential election, voters who cast mail-in, absentee, and early votes went strongly for Biden. Those who voted on Election Day strongly supported Trump.</a:t>
            </a:r>
          </a:p>
          <a:p>
            <a:r>
              <a:rPr lang="en-US" sz="3200" dirty="0"/>
              <a:t>Since that election, nearly 2 dozen Republican-controlled legislatures have enacted laws putting limits on mail-in, absentee, or early voting.</a:t>
            </a:r>
          </a:p>
          <a:p>
            <a:r>
              <a:rPr lang="en-US" sz="3200" dirty="0"/>
              <a:t>Some of these laws are currently under challenge in state and federal courts.</a:t>
            </a:r>
          </a:p>
        </p:txBody>
      </p:sp>
    </p:spTree>
    <p:extLst>
      <p:ext uri="{BB962C8B-B14F-4D97-AF65-F5344CB8AC3E}">
        <p14:creationId xmlns:p14="http://schemas.microsoft.com/office/powerpoint/2010/main" val="3100272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AE134-73AA-4CC8-872B-125443AE1DAE}"/>
              </a:ext>
            </a:extLst>
          </p:cNvPr>
          <p:cNvSpPr>
            <a:spLocks noGrp="1"/>
          </p:cNvSpPr>
          <p:nvPr>
            <p:ph type="title"/>
          </p:nvPr>
        </p:nvSpPr>
        <p:spPr>
          <a:xfrm>
            <a:off x="977900" y="623681"/>
            <a:ext cx="10177780" cy="781121"/>
          </a:xfrm>
        </p:spPr>
        <p:txBody>
          <a:bodyPr>
            <a:normAutofit fontScale="90000"/>
          </a:bodyPr>
          <a:lstStyle/>
          <a:p>
            <a:r>
              <a:rPr kumimoji="0" lang="en-US" sz="4800" b="1" i="0" u="none" strike="noStrike" kern="1200" cap="none" spc="-50" normalizeH="0" baseline="0" noProof="0" dirty="0">
                <a:ln>
                  <a:noFill/>
                </a:ln>
                <a:solidFill>
                  <a:srgbClr val="C00000"/>
                </a:solidFill>
                <a:effectLst/>
                <a:uLnTx/>
                <a:uFillTx/>
                <a:latin typeface="Calibri" panose="020F0502020204030204"/>
                <a:ea typeface="+mj-ea"/>
                <a:cs typeface="+mj-cs"/>
              </a:rPr>
              <a:t>The Continuing Battle over Ballot Access –</a:t>
            </a:r>
            <a:br>
              <a:rPr kumimoji="0" lang="en-US" sz="4800" b="1" i="0" u="none" strike="noStrike" kern="1200" cap="none" spc="-50" normalizeH="0" baseline="0" noProof="0" dirty="0">
                <a:ln>
                  <a:noFill/>
                </a:ln>
                <a:solidFill>
                  <a:srgbClr val="C00000"/>
                </a:solidFill>
                <a:effectLst/>
                <a:uLnTx/>
                <a:uFillTx/>
                <a:latin typeface="Calibri" panose="020F0502020204030204"/>
                <a:ea typeface="+mj-ea"/>
                <a:cs typeface="+mj-cs"/>
              </a:rPr>
            </a:br>
            <a:r>
              <a:rPr kumimoji="0" lang="en-US" sz="4800" b="1" i="0" u="none" strike="noStrike" kern="1200" cap="none" spc="-50" normalizeH="0" baseline="0" noProof="0" dirty="0">
                <a:ln>
                  <a:noFill/>
                </a:ln>
                <a:solidFill>
                  <a:srgbClr val="C00000"/>
                </a:solidFill>
                <a:effectLst/>
                <a:uLnTx/>
                <a:uFillTx/>
                <a:latin typeface="Calibri" panose="020F0502020204030204"/>
                <a:ea typeface="+mj-ea"/>
                <a:cs typeface="+mj-cs"/>
              </a:rPr>
              <a:t>What Democrats Are Doing</a:t>
            </a:r>
            <a:endParaRPr lang="en-US" b="1" dirty="0"/>
          </a:p>
        </p:txBody>
      </p:sp>
      <p:sp>
        <p:nvSpPr>
          <p:cNvPr id="3" name="Content Placeholder 2">
            <a:extLst>
              <a:ext uri="{FF2B5EF4-FFF2-40B4-BE49-F238E27FC236}">
                <a16:creationId xmlns:a16="http://schemas.microsoft.com/office/drawing/2014/main" id="{B012764B-F677-480E-9DB2-D850D7C444E6}"/>
              </a:ext>
            </a:extLst>
          </p:cNvPr>
          <p:cNvSpPr>
            <a:spLocks noGrp="1"/>
          </p:cNvSpPr>
          <p:nvPr>
            <p:ph idx="1"/>
          </p:nvPr>
        </p:nvSpPr>
        <p:spPr>
          <a:xfrm>
            <a:off x="1097279" y="1845734"/>
            <a:ext cx="10058401" cy="4262966"/>
          </a:xfrm>
        </p:spPr>
        <p:txBody>
          <a:bodyPr>
            <a:noAutofit/>
          </a:bodyPr>
          <a:lstStyle/>
          <a:p>
            <a:pPr marL="0" indent="0">
              <a:buNone/>
            </a:pPr>
            <a:r>
              <a:rPr lang="en-US" sz="2400" dirty="0"/>
              <a:t>Since 2016, 18 states*, all but a couple controlled by the Democrats, have instituted Automatic Voter Registration (AVR) in the context of the Motor Voter Act</a:t>
            </a:r>
          </a:p>
          <a:p>
            <a:pPr marL="274320" lvl="1" indent="0">
              <a:buNone/>
            </a:pPr>
            <a:r>
              <a:rPr lang="en-US" sz="2400" b="1" dirty="0"/>
              <a:t>originally, registration was “opt in” </a:t>
            </a:r>
            <a:r>
              <a:rPr lang="en-US" sz="2400" dirty="0"/>
              <a:t>– when at a state motor vehicle or social welfare office, individuals had to agree to be added to the voter registration rolls</a:t>
            </a:r>
          </a:p>
          <a:p>
            <a:pPr marL="274320" lvl="1" indent="0">
              <a:buNone/>
            </a:pPr>
            <a:r>
              <a:rPr lang="en-US" sz="2400" b="1" dirty="0"/>
              <a:t>AVR is an “opt-out” system </a:t>
            </a:r>
            <a:r>
              <a:rPr lang="en-US" sz="2400" dirty="0"/>
              <a:t>– individuals are automatically registered unless they decline being added to the rolls</a:t>
            </a:r>
          </a:p>
          <a:p>
            <a:pPr lvl="6"/>
            <a:r>
              <a:rPr lang="en-US" sz="2400" dirty="0"/>
              <a:t>Oregon was the first state to adopt AVR and its registration rate under Motor Voter Act tripled</a:t>
            </a:r>
          </a:p>
          <a:p>
            <a:pPr lvl="6"/>
            <a:r>
              <a:rPr lang="en-US" sz="2400" dirty="0"/>
              <a:t>Vermont was second, and its rate doubled</a:t>
            </a:r>
          </a:p>
        </p:txBody>
      </p:sp>
      <p:sp>
        <p:nvSpPr>
          <p:cNvPr id="4" name="TextBox 3">
            <a:extLst>
              <a:ext uri="{FF2B5EF4-FFF2-40B4-BE49-F238E27FC236}">
                <a16:creationId xmlns:a16="http://schemas.microsoft.com/office/drawing/2014/main" id="{B4845823-BA7A-4035-B099-A130B465FE87}"/>
              </a:ext>
            </a:extLst>
          </p:cNvPr>
          <p:cNvSpPr txBox="1"/>
          <p:nvPr/>
        </p:nvSpPr>
        <p:spPr>
          <a:xfrm>
            <a:off x="1752601" y="6310026"/>
            <a:ext cx="6424579" cy="300082"/>
          </a:xfrm>
          <a:prstGeom prst="rect">
            <a:avLst/>
          </a:prstGeom>
          <a:noFill/>
        </p:spPr>
        <p:txBody>
          <a:bodyPr wrap="none" rtlCol="0">
            <a:spAutoFit/>
          </a:bodyPr>
          <a:lstStyle/>
          <a:p>
            <a:r>
              <a:rPr lang="en-US" sz="1350" dirty="0"/>
              <a:t>The 18 states are AK, CA, CO, CT, IL, ME, MD, MA, NJ, NM, NY, NV, OR, RI, VT, VA, WA, WV.</a:t>
            </a:r>
          </a:p>
        </p:txBody>
      </p:sp>
    </p:spTree>
    <p:extLst>
      <p:ext uri="{BB962C8B-B14F-4D97-AF65-F5344CB8AC3E}">
        <p14:creationId xmlns:p14="http://schemas.microsoft.com/office/powerpoint/2010/main" val="646782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54745" y="542545"/>
            <a:ext cx="11451101" cy="974955"/>
          </a:xfrm>
        </p:spPr>
        <p:txBody>
          <a:bodyPr>
            <a:normAutofit fontScale="90000"/>
          </a:bodyPr>
          <a:lstStyle/>
          <a:p>
            <a:r>
              <a:rPr lang="en-US" dirty="0"/>
              <a:t>Relationship between Barriers to Voting </a:t>
            </a:r>
            <a:br>
              <a:rPr lang="en-US" dirty="0"/>
            </a:br>
            <a:r>
              <a:rPr lang="en-US" dirty="0"/>
              <a:t>and Voter Turnout Rate (2020 presidential election)</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extLst>
              <p:ext uri="{D42A27DB-BD31-4B8C-83A1-F6EECF244321}">
                <p14:modId xmlns:p14="http://schemas.microsoft.com/office/powerpoint/2010/main" val="2200803568"/>
              </p:ext>
            </p:extLst>
          </p:nvPr>
        </p:nvGraphicFramePr>
        <p:xfrm>
          <a:off x="1111349" y="1597682"/>
          <a:ext cx="10405402" cy="399875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54745" y="2979477"/>
            <a:ext cx="95660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turnout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rate</a:t>
            </a:r>
          </a:p>
        </p:txBody>
      </p:sp>
      <p:sp>
        <p:nvSpPr>
          <p:cNvPr id="4" name="TextBox 3">
            <a:extLst>
              <a:ext uri="{FF2B5EF4-FFF2-40B4-BE49-F238E27FC236}">
                <a16:creationId xmlns:a16="http://schemas.microsoft.com/office/drawing/2014/main" id="{4B0895F6-4535-4A1D-A2B0-C1DFA0D8EDD0}"/>
              </a:ext>
            </a:extLst>
          </p:cNvPr>
          <p:cNvSpPr txBox="1"/>
          <p:nvPr/>
        </p:nvSpPr>
        <p:spPr>
          <a:xfrm>
            <a:off x="227491" y="1734597"/>
            <a:ext cx="883857" cy="3727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323557" y="5147687"/>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5221356" y="5811566"/>
            <a:ext cx="3444341" cy="3693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rank in voting barriers</a:t>
            </a:r>
          </a:p>
        </p:txBody>
      </p:sp>
      <p:sp>
        <p:nvSpPr>
          <p:cNvPr id="9" name="TextBox 8">
            <a:extLst>
              <a:ext uri="{FF2B5EF4-FFF2-40B4-BE49-F238E27FC236}">
                <a16:creationId xmlns:a16="http://schemas.microsoft.com/office/drawing/2014/main" id="{8820D822-2A5A-4FE8-942B-4B80E436D82D}"/>
              </a:ext>
            </a:extLst>
          </p:cNvPr>
          <p:cNvSpPr txBox="1"/>
          <p:nvPr/>
        </p:nvSpPr>
        <p:spPr>
          <a:xfrm>
            <a:off x="1353046" y="5618389"/>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10745853" y="5629384"/>
            <a:ext cx="9879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54745" y="6261081"/>
            <a:ext cx="1258344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For barriers: Scot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Schranfruagal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 “Cost of Voting in the American States:2020,” Election Law Journal (cost index is based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registration deadlines and restrictions; For turnout, US Census Bureau (based on percentage of vote-eligible citizens who voted).</a:t>
            </a:r>
          </a:p>
        </p:txBody>
      </p:sp>
    </p:spTree>
    <p:extLst>
      <p:ext uri="{BB962C8B-B14F-4D97-AF65-F5344CB8AC3E}">
        <p14:creationId xmlns:p14="http://schemas.microsoft.com/office/powerpoint/2010/main" val="4032075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C4197-CDB4-5AB6-07EE-9318EF945D5A}"/>
              </a:ext>
            </a:extLst>
          </p:cNvPr>
          <p:cNvSpPr>
            <a:spLocks noGrp="1"/>
          </p:cNvSpPr>
          <p:nvPr>
            <p:ph type="title"/>
          </p:nvPr>
        </p:nvSpPr>
        <p:spPr>
          <a:xfrm>
            <a:off x="1097280" y="286605"/>
            <a:ext cx="10058400" cy="843695"/>
          </a:xfrm>
        </p:spPr>
        <p:txBody>
          <a:bodyPr/>
          <a:lstStyle/>
          <a:p>
            <a:r>
              <a:rPr lang="en-US" dirty="0"/>
              <a:t>A Quick Note - Ballot Access at the Top</a:t>
            </a:r>
          </a:p>
        </p:txBody>
      </p:sp>
      <p:sp>
        <p:nvSpPr>
          <p:cNvPr id="3" name="Content Placeholder 2">
            <a:extLst>
              <a:ext uri="{FF2B5EF4-FFF2-40B4-BE49-F238E27FC236}">
                <a16:creationId xmlns:a16="http://schemas.microsoft.com/office/drawing/2014/main" id="{4C5A0FE2-1906-EF0B-ED84-B60679091452}"/>
              </a:ext>
            </a:extLst>
          </p:cNvPr>
          <p:cNvSpPr>
            <a:spLocks noGrp="1"/>
          </p:cNvSpPr>
          <p:nvPr>
            <p:ph idx="1"/>
          </p:nvPr>
        </p:nvSpPr>
        <p:spPr>
          <a:xfrm>
            <a:off x="1333500" y="1308100"/>
            <a:ext cx="9702800" cy="4978400"/>
          </a:xfrm>
        </p:spPr>
        <p:txBody>
          <a:bodyPr>
            <a:normAutofit/>
          </a:bodyPr>
          <a:lstStyle/>
          <a:p>
            <a:r>
              <a:rPr lang="en-US" sz="2400" dirty="0"/>
              <a:t>Ballot access can be an issue for candidates as well as voters..</a:t>
            </a:r>
          </a:p>
          <a:p>
            <a:r>
              <a:rPr lang="en-US" sz="2400" dirty="0"/>
              <a:t>Under state law, Republican and Democratic nominees are automatically granted a place on the ballot. For a third-party or independent candidate, ballot access can be a major hurdle – for example, Oklahoma requires, a new party to submit a petition signed by 5% of the turnout level in the previous election.</a:t>
            </a:r>
          </a:p>
          <a:p>
            <a:r>
              <a:rPr lang="en-US" sz="2400" dirty="0"/>
              <a:t>The No Labels Party has so far been able to achieve qualification for the 2024 election in only 10 states.</a:t>
            </a:r>
          </a:p>
          <a:p>
            <a:r>
              <a:rPr lang="en-US" sz="2400" dirty="0"/>
              <a:t>Conceivably, Donald Trump could find himself off the ballot in 2024. Lawsuits have been filed in Colorado and Minnesota to ban him from the ballot through Section 3 of the 14th Amendment, which bars from office anyone who while holding office took an oath to protect the Constitution and then “engaged in insurrection or rebellion.”</a:t>
            </a:r>
          </a:p>
          <a:p>
            <a:endParaRPr lang="en-US" dirty="0"/>
          </a:p>
        </p:txBody>
      </p:sp>
    </p:spTree>
    <p:extLst>
      <p:ext uri="{BB962C8B-B14F-4D97-AF65-F5344CB8AC3E}">
        <p14:creationId xmlns:p14="http://schemas.microsoft.com/office/powerpoint/2010/main" val="1528205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57DA-1505-4A0D-B747-EE0F768F7B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A34F7FD-2650-4578-880E-3904C5AF8E8A}"/>
              </a:ext>
            </a:extLst>
          </p:cNvPr>
          <p:cNvSpPr>
            <a:spLocks noGrp="1"/>
          </p:cNvSpPr>
          <p:nvPr>
            <p:ph idx="1"/>
          </p:nvPr>
        </p:nvSpPr>
        <p:spPr/>
        <p:txBody>
          <a:bodyPr>
            <a:normAutofit/>
          </a:bodyPr>
          <a:lstStyle/>
          <a:p>
            <a:pPr algn="ctr"/>
            <a:r>
              <a:rPr lang="en-US" sz="5400" dirty="0"/>
              <a:t>Thank You</a:t>
            </a:r>
          </a:p>
          <a:p>
            <a:pPr algn="ctr"/>
            <a:r>
              <a:rPr lang="en-US" sz="4000" dirty="0"/>
              <a:t>Questions, Comments, Corrections, Criticisms?</a:t>
            </a:r>
          </a:p>
        </p:txBody>
      </p:sp>
    </p:spTree>
    <p:extLst>
      <p:ext uri="{BB962C8B-B14F-4D97-AF65-F5344CB8AC3E}">
        <p14:creationId xmlns:p14="http://schemas.microsoft.com/office/powerpoint/2010/main" val="2224646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562267" y="16588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pic>
        <p:nvPicPr>
          <p:cNvPr id="6" name="Picture 5" descr="A white building with columns&#10;&#10;Description automatically generated">
            <a:extLst>
              <a:ext uri="{FF2B5EF4-FFF2-40B4-BE49-F238E27FC236}">
                <a16:creationId xmlns:a16="http://schemas.microsoft.com/office/drawing/2014/main" id="{D7FA4465-226F-EDE9-09F9-CA816802D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0428" y="1917700"/>
            <a:ext cx="2773172" cy="3949700"/>
          </a:xfrm>
          <a:prstGeom prst="rect">
            <a:avLst/>
          </a:prstGeom>
        </p:spPr>
      </p:pic>
      <p:sp>
        <p:nvSpPr>
          <p:cNvPr id="7" name="TextBox 6">
            <a:extLst>
              <a:ext uri="{FF2B5EF4-FFF2-40B4-BE49-F238E27FC236}">
                <a16:creationId xmlns:a16="http://schemas.microsoft.com/office/drawing/2014/main" id="{FD3B1238-F0FB-8863-A3A9-40CB1424E491}"/>
              </a:ext>
            </a:extLst>
          </p:cNvPr>
          <p:cNvSpPr txBox="1"/>
          <p:nvPr/>
        </p:nvSpPr>
        <p:spPr>
          <a:xfrm>
            <a:off x="9423400" y="2327970"/>
            <a:ext cx="2032000" cy="3539430"/>
          </a:xfrm>
          <a:prstGeom prst="rect">
            <a:avLst/>
          </a:prstGeom>
          <a:noFill/>
        </p:spPr>
        <p:txBody>
          <a:bodyPr wrap="square" rtlCol="0">
            <a:spAutoFit/>
          </a:bodyPr>
          <a:lstStyle/>
          <a:p>
            <a:r>
              <a:rPr lang="en-US" sz="2800" dirty="0"/>
              <a:t>For a free instructor’s review copy of </a:t>
            </a:r>
            <a:r>
              <a:rPr lang="en-US" sz="2800" i="1" dirty="0"/>
              <a:t>We the People</a:t>
            </a:r>
            <a:r>
              <a:rPr lang="en-US" sz="2800" dirty="0"/>
              <a:t>, please enter your name in the chat box.</a:t>
            </a:r>
          </a:p>
        </p:txBody>
      </p:sp>
    </p:spTree>
    <p:extLst>
      <p:ext uri="{BB962C8B-B14F-4D97-AF65-F5344CB8AC3E}">
        <p14:creationId xmlns:p14="http://schemas.microsoft.com/office/powerpoint/2010/main" val="1594458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332D-3DEB-432B-8081-A524421401B4}"/>
              </a:ext>
            </a:extLst>
          </p:cNvPr>
          <p:cNvSpPr>
            <a:spLocks noGrp="1"/>
          </p:cNvSpPr>
          <p:nvPr>
            <p:ph type="title"/>
          </p:nvPr>
        </p:nvSpPr>
        <p:spPr/>
        <p:txBody>
          <a:bodyPr>
            <a:normAutofit/>
          </a:bodyPr>
          <a:lstStyle/>
          <a:p>
            <a:r>
              <a:rPr lang="en-US" sz="5400" dirty="0">
                <a:solidFill>
                  <a:srgbClr val="C00000"/>
                </a:solidFill>
              </a:rPr>
              <a:t>Key Points for Today</a:t>
            </a:r>
          </a:p>
        </p:txBody>
      </p:sp>
      <p:sp>
        <p:nvSpPr>
          <p:cNvPr id="3" name="Content Placeholder 2">
            <a:extLst>
              <a:ext uri="{FF2B5EF4-FFF2-40B4-BE49-F238E27FC236}">
                <a16:creationId xmlns:a16="http://schemas.microsoft.com/office/drawing/2014/main" id="{26C043CB-C05A-427E-85DE-41C0AD6B6EEE}"/>
              </a:ext>
            </a:extLst>
          </p:cNvPr>
          <p:cNvSpPr>
            <a:spLocks noGrp="1"/>
          </p:cNvSpPr>
          <p:nvPr>
            <p:ph sz="quarter" idx="1"/>
          </p:nvPr>
        </p:nvSpPr>
        <p:spPr>
          <a:xfrm>
            <a:off x="1743075" y="1981200"/>
            <a:ext cx="8810625" cy="4648200"/>
          </a:xfrm>
        </p:spPr>
        <p:txBody>
          <a:bodyPr>
            <a:normAutofit/>
          </a:bodyPr>
          <a:lstStyle/>
          <a:p>
            <a:pPr marL="0" indent="0">
              <a:buNone/>
            </a:pPr>
            <a:r>
              <a:rPr lang="en-US" sz="2800" b="1" dirty="0"/>
              <a:t>Voting as a constitutional right </a:t>
            </a:r>
            <a:r>
              <a:rPr lang="en-US" sz="2800" dirty="0"/>
              <a:t>– constitutional provisions for the right to vote are conflicting, which has given the Supreme Court leeway in deciding voting rights cases. </a:t>
            </a:r>
          </a:p>
          <a:p>
            <a:pPr marL="0" indent="0">
              <a:buNone/>
            </a:pPr>
            <a:endParaRPr lang="en-US" sz="2800" dirty="0"/>
          </a:p>
          <a:p>
            <a:pPr marL="0" indent="0">
              <a:buNone/>
            </a:pPr>
            <a:r>
              <a:rPr lang="en-US" sz="2800" b="1" dirty="0"/>
              <a:t>Politics of ballot access </a:t>
            </a:r>
            <a:r>
              <a:rPr lang="en-US" sz="2800" dirty="0"/>
              <a:t>– Rarely has a political party advocated major change in voting laws </a:t>
            </a:r>
            <a:r>
              <a:rPr lang="en-US" sz="2800" b="1" dirty="0"/>
              <a:t>unless</a:t>
            </a:r>
            <a:r>
              <a:rPr lang="en-US" sz="2800" dirty="0"/>
              <a:t> it was thought to improve its chances of winning elections.</a:t>
            </a:r>
          </a:p>
          <a:p>
            <a:pPr marL="0" indent="0">
              <a:buNone/>
            </a:pPr>
            <a:endParaRPr lang="en-US" sz="2800" dirty="0"/>
          </a:p>
        </p:txBody>
      </p:sp>
    </p:spTree>
    <p:extLst>
      <p:ext uri="{BB962C8B-B14F-4D97-AF65-F5344CB8AC3E}">
        <p14:creationId xmlns:p14="http://schemas.microsoft.com/office/powerpoint/2010/main" val="413339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0B954-8C5C-463A-B706-602E5C20FC59}"/>
              </a:ext>
            </a:extLst>
          </p:cNvPr>
          <p:cNvSpPr>
            <a:spLocks noGrp="1"/>
          </p:cNvSpPr>
          <p:nvPr>
            <p:ph type="title"/>
          </p:nvPr>
        </p:nvSpPr>
        <p:spPr/>
        <p:txBody>
          <a:bodyPr/>
          <a:lstStyle/>
          <a:p>
            <a:r>
              <a:rPr lang="en-US" dirty="0"/>
              <a:t>The Vote, as Originally Specified</a:t>
            </a:r>
          </a:p>
        </p:txBody>
      </p:sp>
      <p:sp>
        <p:nvSpPr>
          <p:cNvPr id="3" name="Content Placeholder 2">
            <a:extLst>
              <a:ext uri="{FF2B5EF4-FFF2-40B4-BE49-F238E27FC236}">
                <a16:creationId xmlns:a16="http://schemas.microsoft.com/office/drawing/2014/main" id="{84C6C664-033D-4438-BB1E-C0296339469C}"/>
              </a:ext>
            </a:extLst>
          </p:cNvPr>
          <p:cNvSpPr>
            <a:spLocks noGrp="1"/>
          </p:cNvSpPr>
          <p:nvPr>
            <p:ph idx="1"/>
          </p:nvPr>
        </p:nvSpPr>
        <p:spPr/>
        <p:txBody>
          <a:bodyPr>
            <a:normAutofit/>
          </a:bodyPr>
          <a:lstStyle/>
          <a:p>
            <a:pPr marL="0" indent="0">
              <a:buNone/>
            </a:pPr>
            <a:endParaRPr lang="en-US" sz="2800" b="1" dirty="0"/>
          </a:p>
          <a:p>
            <a:pPr marL="0" indent="0">
              <a:buNone/>
            </a:pPr>
            <a:r>
              <a:rPr lang="en-US" sz="2800" b="1" dirty="0"/>
              <a:t>Article 1, Section 2: </a:t>
            </a:r>
            <a:r>
              <a:rPr lang="en-US" sz="2800" dirty="0"/>
              <a:t>“the Electors [voters] in each State shall have the Qualifications requisite for Electors [voters] of the most numerous Branch of the State Legislature.”</a:t>
            </a:r>
          </a:p>
          <a:p>
            <a:pPr marL="0" indent="0">
              <a:buNone/>
            </a:pPr>
            <a:endParaRPr lang="en-US" sz="2800" dirty="0"/>
          </a:p>
          <a:p>
            <a:pPr marL="0" indent="0">
              <a:buNone/>
            </a:pPr>
            <a:r>
              <a:rPr lang="en-US" sz="2800" dirty="0"/>
              <a:t>Compare that provision with the right to speak freely:</a:t>
            </a:r>
          </a:p>
          <a:p>
            <a:pPr marL="384048" lvl="2" indent="0">
              <a:buNone/>
            </a:pPr>
            <a:r>
              <a:rPr lang="en-US" sz="2800" b="1" dirty="0"/>
              <a:t>	First Amendment: </a:t>
            </a:r>
            <a:r>
              <a:rPr lang="en-US" sz="2800" dirty="0"/>
              <a:t>“Congress shall make no law . 	. . abridging 	the freedom of speech . . .” </a:t>
            </a:r>
          </a:p>
          <a:p>
            <a:pPr marL="384048" lvl="2" indent="0">
              <a:buNone/>
            </a:pPr>
            <a:endParaRPr lang="en-US" sz="3200" dirty="0"/>
          </a:p>
          <a:p>
            <a:pPr marL="0" indent="0">
              <a:buNone/>
            </a:pPr>
            <a:endParaRPr lang="en-US" dirty="0"/>
          </a:p>
          <a:p>
            <a:endParaRPr lang="en-US" dirty="0"/>
          </a:p>
        </p:txBody>
      </p:sp>
    </p:spTree>
    <p:extLst>
      <p:ext uri="{BB962C8B-B14F-4D97-AF65-F5344CB8AC3E}">
        <p14:creationId xmlns:p14="http://schemas.microsoft.com/office/powerpoint/2010/main" val="298886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650FF-9D91-4A79-8283-932BF7041013}"/>
              </a:ext>
            </a:extLst>
          </p:cNvPr>
          <p:cNvSpPr>
            <a:spLocks noGrp="1"/>
          </p:cNvSpPr>
          <p:nvPr>
            <p:ph type="title"/>
          </p:nvPr>
        </p:nvSpPr>
        <p:spPr>
          <a:xfrm>
            <a:off x="1097280" y="286605"/>
            <a:ext cx="10058400" cy="1027845"/>
          </a:xfrm>
        </p:spPr>
        <p:txBody>
          <a:bodyPr>
            <a:normAutofit/>
          </a:bodyPr>
          <a:lstStyle/>
          <a:p>
            <a:r>
              <a:rPr lang="en-US" dirty="0"/>
              <a:t>Subsequent Amendments</a:t>
            </a:r>
          </a:p>
        </p:txBody>
      </p:sp>
      <p:sp>
        <p:nvSpPr>
          <p:cNvPr id="3" name="Content Placeholder 2">
            <a:extLst>
              <a:ext uri="{FF2B5EF4-FFF2-40B4-BE49-F238E27FC236}">
                <a16:creationId xmlns:a16="http://schemas.microsoft.com/office/drawing/2014/main" id="{07563902-23BE-41D3-811E-91E0A535A4BF}"/>
              </a:ext>
            </a:extLst>
          </p:cNvPr>
          <p:cNvSpPr>
            <a:spLocks noGrp="1"/>
          </p:cNvSpPr>
          <p:nvPr>
            <p:ph idx="1"/>
          </p:nvPr>
        </p:nvSpPr>
        <p:spPr>
          <a:xfrm>
            <a:off x="1097280" y="1504950"/>
            <a:ext cx="9551670" cy="4886325"/>
          </a:xfrm>
        </p:spPr>
        <p:txBody>
          <a:bodyPr>
            <a:normAutofit/>
          </a:bodyPr>
          <a:lstStyle/>
          <a:p>
            <a:pPr marL="201168" lvl="1" indent="0">
              <a:buClr>
                <a:srgbClr val="4F81BD"/>
              </a:buClr>
              <a:buNone/>
              <a:defRPr/>
            </a:pPr>
            <a:r>
              <a:rPr lang="en-US" sz="2400" b="1" dirty="0">
                <a:solidFill>
                  <a:prstClr val="black">
                    <a:lumMod val="75000"/>
                    <a:lumOff val="25000"/>
                  </a:prstClr>
                </a:solidFill>
                <a:latin typeface="Calibri" panose="020F0502020204030204"/>
              </a:rPr>
              <a:t>15</a:t>
            </a:r>
            <a:r>
              <a:rPr lang="en-US" sz="2400" b="1" baseline="30000" dirty="0">
                <a:solidFill>
                  <a:prstClr val="black">
                    <a:lumMod val="75000"/>
                    <a:lumOff val="25000"/>
                  </a:prstClr>
                </a:solidFill>
                <a:latin typeface="Calibri" panose="020F0502020204030204"/>
              </a:rPr>
              <a:t>th</a:t>
            </a:r>
            <a:r>
              <a:rPr lang="en-US" sz="2400" b="1" dirty="0">
                <a:solidFill>
                  <a:prstClr val="black">
                    <a:lumMod val="75000"/>
                    <a:lumOff val="25000"/>
                  </a:prstClr>
                </a:solidFill>
                <a:latin typeface="Calibri" panose="020F0502020204030204"/>
              </a:rPr>
              <a:t> Amendment (1870): </a:t>
            </a:r>
            <a:r>
              <a:rPr lang="en-US" sz="2400" dirty="0">
                <a:solidFill>
                  <a:prstClr val="black">
                    <a:lumMod val="75000"/>
                    <a:lumOff val="25000"/>
                  </a:prstClr>
                </a:solidFill>
                <a:latin typeface="Calibri" panose="020F0502020204030204"/>
              </a:rPr>
              <a:t>“The right of citizens of the United States to vote shall not be denied or abridged by the United States or by any State </a:t>
            </a:r>
            <a:r>
              <a:rPr lang="en-US" sz="2400" b="1" dirty="0">
                <a:solidFill>
                  <a:prstClr val="black">
                    <a:lumMod val="75000"/>
                    <a:lumOff val="25000"/>
                  </a:prstClr>
                </a:solidFill>
                <a:latin typeface="Calibri" panose="020F0502020204030204"/>
              </a:rPr>
              <a:t>on account of race, color, or previous condition of servitude</a:t>
            </a:r>
            <a:r>
              <a:rPr lang="en-US" sz="2400" dirty="0">
                <a:solidFill>
                  <a:prstClr val="black">
                    <a:lumMod val="75000"/>
                    <a:lumOff val="25000"/>
                  </a:prstClr>
                </a:solidFill>
                <a:latin typeface="Calibri" panose="020F0502020204030204"/>
              </a:rPr>
              <a:t>.” </a:t>
            </a:r>
          </a:p>
          <a:p>
            <a:pPr marL="201168" lvl="1" indent="0">
              <a:buClr>
                <a:srgbClr val="4F81BD"/>
              </a:buClr>
              <a:buNone/>
              <a:defRPr/>
            </a:pPr>
            <a:r>
              <a:rPr lang="en-US" sz="2400" b="1" dirty="0">
                <a:solidFill>
                  <a:prstClr val="black">
                    <a:lumMod val="75000"/>
                    <a:lumOff val="25000"/>
                  </a:prstClr>
                </a:solidFill>
                <a:latin typeface="Calibri" panose="020F0502020204030204"/>
              </a:rPr>
              <a:t>19</a:t>
            </a:r>
            <a:r>
              <a:rPr lang="en-US" sz="2400" b="1" baseline="30000" dirty="0">
                <a:solidFill>
                  <a:prstClr val="black">
                    <a:lumMod val="75000"/>
                    <a:lumOff val="25000"/>
                  </a:prstClr>
                </a:solidFill>
                <a:latin typeface="Calibri" panose="020F0502020204030204"/>
              </a:rPr>
              <a:t>th</a:t>
            </a:r>
            <a:r>
              <a:rPr lang="en-US" sz="2400" b="1" dirty="0">
                <a:solidFill>
                  <a:prstClr val="black">
                    <a:lumMod val="75000"/>
                    <a:lumOff val="25000"/>
                  </a:prstClr>
                </a:solidFill>
                <a:latin typeface="Calibri" panose="020F0502020204030204"/>
              </a:rPr>
              <a:t> Amendment (1920): </a:t>
            </a:r>
            <a:r>
              <a:rPr lang="en-US" sz="2400" dirty="0">
                <a:solidFill>
                  <a:prstClr val="black">
                    <a:lumMod val="75000"/>
                    <a:lumOff val="25000"/>
                  </a:prstClr>
                </a:solidFill>
                <a:latin typeface="Calibri" panose="020F0502020204030204"/>
              </a:rPr>
              <a:t>“The right of citizens of the United States to vote shall not be denied or abridged by the United States or by any State </a:t>
            </a:r>
            <a:r>
              <a:rPr lang="en-US" sz="2400" b="1" dirty="0">
                <a:solidFill>
                  <a:prstClr val="black">
                    <a:lumMod val="75000"/>
                    <a:lumOff val="25000"/>
                  </a:prstClr>
                </a:solidFill>
                <a:latin typeface="Calibri" panose="020F0502020204030204"/>
              </a:rPr>
              <a:t>on account of sex</a:t>
            </a:r>
            <a:r>
              <a:rPr lang="en-US" sz="2400" dirty="0">
                <a:solidFill>
                  <a:prstClr val="black">
                    <a:lumMod val="75000"/>
                    <a:lumOff val="25000"/>
                  </a:prstClr>
                </a:solidFill>
                <a:latin typeface="Calibri" panose="020F0502020204030204"/>
              </a:rPr>
              <a:t>.”</a:t>
            </a:r>
          </a:p>
          <a:p>
            <a:pPr marL="201168" lvl="1" indent="0">
              <a:buClr>
                <a:srgbClr val="4F81BD"/>
              </a:buClr>
              <a:buNone/>
              <a:defRPr/>
            </a:pPr>
            <a:r>
              <a:rPr lang="en-US" sz="2400" b="1" dirty="0">
                <a:solidFill>
                  <a:prstClr val="black">
                    <a:lumMod val="75000"/>
                    <a:lumOff val="25000"/>
                  </a:prstClr>
                </a:solidFill>
                <a:latin typeface="Calibri" panose="020F0502020204030204"/>
              </a:rPr>
              <a:t>26</a:t>
            </a:r>
            <a:r>
              <a:rPr lang="en-US" sz="2400" b="1" baseline="30000" dirty="0">
                <a:solidFill>
                  <a:prstClr val="black">
                    <a:lumMod val="75000"/>
                    <a:lumOff val="25000"/>
                  </a:prstClr>
                </a:solidFill>
                <a:latin typeface="Calibri" panose="020F0502020204030204"/>
              </a:rPr>
              <a:t>th</a:t>
            </a:r>
            <a:r>
              <a:rPr lang="en-US" sz="2400" b="1" dirty="0">
                <a:solidFill>
                  <a:prstClr val="black">
                    <a:lumMod val="75000"/>
                    <a:lumOff val="25000"/>
                  </a:prstClr>
                </a:solidFill>
                <a:latin typeface="Calibri" panose="020F0502020204030204"/>
              </a:rPr>
              <a:t> Amendment (1971): </a:t>
            </a:r>
            <a:r>
              <a:rPr lang="en-US" sz="2400" dirty="0">
                <a:solidFill>
                  <a:prstClr val="black">
                    <a:lumMod val="75000"/>
                    <a:lumOff val="25000"/>
                  </a:prstClr>
                </a:solidFill>
                <a:latin typeface="Calibri" panose="020F0502020204030204"/>
              </a:rPr>
              <a:t>“The right of citizens of the United States, who are </a:t>
            </a:r>
            <a:r>
              <a:rPr lang="en-US" sz="2400" b="1" dirty="0">
                <a:solidFill>
                  <a:prstClr val="black">
                    <a:lumMod val="75000"/>
                    <a:lumOff val="25000"/>
                  </a:prstClr>
                </a:solidFill>
                <a:latin typeface="Calibri" panose="020F0502020204030204"/>
              </a:rPr>
              <a:t>eighteen years of age or older</a:t>
            </a:r>
            <a:r>
              <a:rPr lang="en-US" sz="2400" dirty="0">
                <a:solidFill>
                  <a:prstClr val="black">
                    <a:lumMod val="75000"/>
                    <a:lumOff val="25000"/>
                  </a:prstClr>
                </a:solidFill>
                <a:latin typeface="Calibri" panose="020F0502020204030204"/>
              </a:rPr>
              <a:t>, to vote shall not be denied or abridged by the United States or by any State ...”</a:t>
            </a:r>
          </a:p>
          <a:p>
            <a:pPr marL="201168" lvl="1" indent="0">
              <a:buClr>
                <a:srgbClr val="4F81BD"/>
              </a:buClr>
              <a:buNone/>
              <a:defRPr/>
            </a:pPr>
            <a:endParaRPr lang="en-US" sz="2400" dirty="0">
              <a:solidFill>
                <a:prstClr val="black">
                  <a:lumMod val="75000"/>
                  <a:lumOff val="25000"/>
                </a:prstClr>
              </a:solidFill>
              <a:latin typeface="Calibri" panose="020F0502020204030204"/>
            </a:endParaRPr>
          </a:p>
          <a:p>
            <a:pPr marL="201168" lvl="1" indent="0">
              <a:buClr>
                <a:srgbClr val="4F81BD"/>
              </a:buClr>
              <a:buNone/>
              <a:defRPr/>
            </a:pPr>
            <a:r>
              <a:rPr lang="en-US" sz="2800" b="1" dirty="0">
                <a:solidFill>
                  <a:prstClr val="black">
                    <a:lumMod val="75000"/>
                    <a:lumOff val="25000"/>
                  </a:prstClr>
                </a:solidFill>
                <a:latin typeface="Calibri" panose="020F0502020204030204"/>
              </a:rPr>
              <a:t>Note: </a:t>
            </a:r>
            <a:r>
              <a:rPr lang="en-US" sz="2800" dirty="0">
                <a:solidFill>
                  <a:prstClr val="black">
                    <a:lumMod val="75000"/>
                    <a:lumOff val="25000"/>
                  </a:prstClr>
                </a:solidFill>
                <a:latin typeface="Calibri" panose="020F0502020204030204"/>
              </a:rPr>
              <a:t>None of these amendments nullified state authority over voter eligibility provided in Article 1, Section 2</a:t>
            </a:r>
            <a:r>
              <a:rPr lang="en-US" sz="2800" b="1" dirty="0">
                <a:solidFill>
                  <a:prstClr val="black">
                    <a:lumMod val="75000"/>
                    <a:lumOff val="25000"/>
                  </a:prstClr>
                </a:solidFill>
                <a:latin typeface="Calibri" panose="020F0502020204030204"/>
              </a:rPr>
              <a:t>.</a:t>
            </a:r>
            <a:endParaRPr lang="en-US" sz="2800" b="1" dirty="0"/>
          </a:p>
        </p:txBody>
      </p:sp>
    </p:spTree>
    <p:extLst>
      <p:ext uri="{BB962C8B-B14F-4D97-AF65-F5344CB8AC3E}">
        <p14:creationId xmlns:p14="http://schemas.microsoft.com/office/powerpoint/2010/main" val="71890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71A27-98F3-405A-AC6E-752A8DC6CDBB}"/>
              </a:ext>
            </a:extLst>
          </p:cNvPr>
          <p:cNvSpPr>
            <a:spLocks noGrp="1"/>
          </p:cNvSpPr>
          <p:nvPr>
            <p:ph type="title"/>
          </p:nvPr>
        </p:nvSpPr>
        <p:spPr>
          <a:xfrm>
            <a:off x="1076325" y="304800"/>
            <a:ext cx="9582150" cy="990600"/>
          </a:xfrm>
        </p:spPr>
        <p:txBody>
          <a:bodyPr>
            <a:normAutofit/>
          </a:bodyPr>
          <a:lstStyle/>
          <a:p>
            <a:pPr algn="ctr"/>
            <a:r>
              <a:rPr lang="en-US" sz="4000" b="1" dirty="0">
                <a:solidFill>
                  <a:srgbClr val="C00000"/>
                </a:solidFill>
              </a:rPr>
              <a:t>Post-Reconstruction Voter Suppression</a:t>
            </a:r>
          </a:p>
        </p:txBody>
      </p:sp>
      <p:sp>
        <p:nvSpPr>
          <p:cNvPr id="9" name="Content Placeholder 8">
            <a:extLst>
              <a:ext uri="{FF2B5EF4-FFF2-40B4-BE49-F238E27FC236}">
                <a16:creationId xmlns:a16="http://schemas.microsoft.com/office/drawing/2014/main" id="{A65A1281-BCD7-44B9-87E3-A9F9E7F0CD90}"/>
              </a:ext>
            </a:extLst>
          </p:cNvPr>
          <p:cNvSpPr>
            <a:spLocks noGrp="1"/>
          </p:cNvSpPr>
          <p:nvPr>
            <p:ph sz="quarter" idx="11"/>
          </p:nvPr>
        </p:nvSpPr>
        <p:spPr>
          <a:xfrm>
            <a:off x="952500" y="1745487"/>
            <a:ext cx="10182225" cy="4264212"/>
          </a:xfrm>
        </p:spPr>
        <p:txBody>
          <a:bodyPr>
            <a:normAutofit fontScale="92500"/>
          </a:bodyPr>
          <a:lstStyle/>
          <a:p>
            <a:pPr marL="0" indent="0">
              <a:buNone/>
            </a:pPr>
            <a:r>
              <a:rPr lang="en-US" sz="2800" dirty="0"/>
              <a:t>Although the 15</a:t>
            </a:r>
            <a:r>
              <a:rPr lang="en-US" sz="2800" baseline="30000" dirty="0"/>
              <a:t>th</a:t>
            </a:r>
            <a:r>
              <a:rPr lang="en-US" sz="2800" dirty="0"/>
              <a:t> Amendment was to prevent abridgment of the vote on account of race and color, white-controlled southern legislatures enacted laws intended to keep Black men from voting.</a:t>
            </a:r>
          </a:p>
          <a:p>
            <a:pPr marL="0" indent="0">
              <a:buNone/>
            </a:pPr>
            <a:r>
              <a:rPr lang="en-US" sz="2800" b="1" dirty="0"/>
              <a:t>	Literacy test </a:t>
            </a:r>
            <a:r>
              <a:rPr lang="en-US" sz="2800" dirty="0"/>
              <a:t>–a test typically administered only to Blacks and 	poor 	Whites.	</a:t>
            </a:r>
            <a:br>
              <a:rPr lang="en-US" sz="2800" dirty="0"/>
            </a:br>
            <a:r>
              <a:rPr lang="en-US" sz="2800" dirty="0"/>
              <a:t>	</a:t>
            </a:r>
            <a:r>
              <a:rPr lang="en-US" sz="2800" b="1" dirty="0"/>
              <a:t>Poll tax </a:t>
            </a:r>
            <a:r>
              <a:rPr lang="en-US" sz="2800" dirty="0"/>
              <a:t>– an annual tax that had to be paid for a citizen to be 	eligible 	to vote – aimed at keeping poor Blacks and Whites from voting.</a:t>
            </a:r>
            <a:br>
              <a:rPr lang="en-US" sz="2800" dirty="0"/>
            </a:br>
            <a:r>
              <a:rPr lang="en-US" sz="2800" dirty="0"/>
              <a:t>	</a:t>
            </a:r>
            <a:r>
              <a:rPr lang="en-US" sz="2800" b="1" dirty="0"/>
              <a:t>“Grandfather Clause” </a:t>
            </a:r>
            <a:r>
              <a:rPr lang="en-US" sz="2800" dirty="0"/>
              <a:t>– excused citizen whose grandfather was 	eligible to vote meeting the other requirements for registering to 	voter – aimed at disenfranchising descendants of enslaved people. </a:t>
            </a:r>
          </a:p>
          <a:p>
            <a:pPr marL="342900" indent="-342900">
              <a:buAutoNum type="arabicPeriod"/>
            </a:pPr>
            <a:endParaRPr lang="en-US" sz="2100" dirty="0"/>
          </a:p>
        </p:txBody>
      </p:sp>
      <p:sp>
        <p:nvSpPr>
          <p:cNvPr id="7" name="Slide Number Placeholder 6">
            <a:extLst>
              <a:ext uri="{FF2B5EF4-FFF2-40B4-BE49-F238E27FC236}">
                <a16:creationId xmlns:a16="http://schemas.microsoft.com/office/drawing/2014/main" id="{C2D9D1EA-A3EF-42E4-B9FE-C8C5CB438816}"/>
              </a:ext>
            </a:extLst>
          </p:cNvPr>
          <p:cNvSpPr>
            <a:spLocks noGrp="1"/>
          </p:cNvSpPr>
          <p:nvPr>
            <p:ph type="sldNum" sz="quarter" idx="10"/>
          </p:nvPr>
        </p:nvSpPr>
        <p:spPr/>
        <p:txBody>
          <a:bodyPr>
            <a:normAutofit/>
          </a:bodyPr>
          <a:lstStyle/>
          <a:p>
            <a:fld id="{68151E55-6873-49E2-B8D5-2F265E6F1973}" type="slidenum">
              <a:rPr lang="en-US" smtClean="0"/>
              <a:t>7</a:t>
            </a:fld>
            <a:endParaRPr lang="en-US" dirty="0"/>
          </a:p>
        </p:txBody>
      </p:sp>
    </p:spTree>
    <p:extLst>
      <p:ext uri="{BB962C8B-B14F-4D97-AF65-F5344CB8AC3E}">
        <p14:creationId xmlns:p14="http://schemas.microsoft.com/office/powerpoint/2010/main" val="291235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71A27-98F3-405A-AC6E-752A8DC6CDBB}"/>
              </a:ext>
            </a:extLst>
          </p:cNvPr>
          <p:cNvSpPr>
            <a:spLocks noGrp="1"/>
          </p:cNvSpPr>
          <p:nvPr>
            <p:ph type="title"/>
          </p:nvPr>
        </p:nvSpPr>
        <p:spPr>
          <a:xfrm>
            <a:off x="1076325" y="304800"/>
            <a:ext cx="9582150" cy="990600"/>
          </a:xfrm>
        </p:spPr>
        <p:txBody>
          <a:bodyPr>
            <a:normAutofit fontScale="90000"/>
          </a:bodyPr>
          <a:lstStyle/>
          <a:p>
            <a:pPr algn="ctr"/>
            <a:r>
              <a:rPr lang="en-US" sz="4000" b="1" dirty="0">
                <a:solidFill>
                  <a:srgbClr val="C00000"/>
                </a:solidFill>
              </a:rPr>
              <a:t>The devices were designed to disqualify </a:t>
            </a:r>
            <a:r>
              <a:rPr lang="en-US" sz="4000" b="1" dirty="0" err="1">
                <a:solidFill>
                  <a:srgbClr val="C00000"/>
                </a:solidFill>
              </a:rPr>
              <a:t>lrge</a:t>
            </a:r>
            <a:r>
              <a:rPr lang="en-US" sz="4000" b="1" dirty="0">
                <a:solidFill>
                  <a:srgbClr val="C00000"/>
                </a:solidFill>
              </a:rPr>
              <a:t> numbers of Black citizens</a:t>
            </a:r>
          </a:p>
        </p:txBody>
      </p:sp>
      <p:sp>
        <p:nvSpPr>
          <p:cNvPr id="9" name="Content Placeholder 8">
            <a:extLst>
              <a:ext uri="{FF2B5EF4-FFF2-40B4-BE49-F238E27FC236}">
                <a16:creationId xmlns:a16="http://schemas.microsoft.com/office/drawing/2014/main" id="{A65A1281-BCD7-44B9-87E3-A9F9E7F0CD90}"/>
              </a:ext>
            </a:extLst>
          </p:cNvPr>
          <p:cNvSpPr>
            <a:spLocks noGrp="1"/>
          </p:cNvSpPr>
          <p:nvPr>
            <p:ph sz="quarter" idx="11"/>
          </p:nvPr>
        </p:nvSpPr>
        <p:spPr>
          <a:xfrm>
            <a:off x="1485900" y="1745487"/>
            <a:ext cx="8762999" cy="4264212"/>
          </a:xfrm>
        </p:spPr>
        <p:txBody>
          <a:bodyPr>
            <a:normAutofit/>
          </a:bodyPr>
          <a:lstStyle/>
          <a:p>
            <a:pPr marL="0" indent="0">
              <a:buNone/>
            </a:pPr>
            <a:r>
              <a:rPr lang="en-US" sz="2800" b="1" dirty="0"/>
              <a:t>An example question from Louisiana’s literacy test:</a:t>
            </a:r>
          </a:p>
          <a:p>
            <a:pPr marL="0" indent="0">
              <a:buNone/>
            </a:pPr>
            <a:r>
              <a:rPr lang="en-US" sz="2800" b="1" dirty="0"/>
              <a:t>	 </a:t>
            </a:r>
            <a:r>
              <a:rPr lang="en-US" sz="2800" dirty="0"/>
              <a:t>Draw a figure that is square in shape.  Divide it in 	half by drawing a straight line from its northeast 	corner to its southwest corner, and then divide it 	once more by drawing a broken line from the middle 	of its western side to the middle of its eastern side. </a:t>
            </a:r>
          </a:p>
          <a:p>
            <a:pPr marL="0" indent="0">
              <a:buNone/>
            </a:pPr>
            <a:endParaRPr lang="en-US" sz="2800" dirty="0"/>
          </a:p>
        </p:txBody>
      </p:sp>
      <p:sp>
        <p:nvSpPr>
          <p:cNvPr id="7" name="Slide Number Placeholder 6">
            <a:extLst>
              <a:ext uri="{FF2B5EF4-FFF2-40B4-BE49-F238E27FC236}">
                <a16:creationId xmlns:a16="http://schemas.microsoft.com/office/drawing/2014/main" id="{C2D9D1EA-A3EF-42E4-B9FE-C8C5CB438816}"/>
              </a:ext>
            </a:extLst>
          </p:cNvPr>
          <p:cNvSpPr>
            <a:spLocks noGrp="1"/>
          </p:cNvSpPr>
          <p:nvPr>
            <p:ph type="sldNum" sz="quarter" idx="10"/>
          </p:nvPr>
        </p:nvSpPr>
        <p:spPr/>
        <p:txBody>
          <a:bodyPr>
            <a:normAutofit/>
          </a:bodyPr>
          <a:lstStyle/>
          <a:p>
            <a:fld id="{68151E55-6873-49E2-B8D5-2F265E6F1973}" type="slidenum">
              <a:rPr lang="en-US" smtClean="0"/>
              <a:t>8</a:t>
            </a:fld>
            <a:endParaRPr lang="en-US" dirty="0"/>
          </a:p>
        </p:txBody>
      </p:sp>
    </p:spTree>
    <p:extLst>
      <p:ext uri="{BB962C8B-B14F-4D97-AF65-F5344CB8AC3E}">
        <p14:creationId xmlns:p14="http://schemas.microsoft.com/office/powerpoint/2010/main" val="2587633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71A27-98F3-405A-AC6E-752A8DC6CDBB}"/>
              </a:ext>
            </a:extLst>
          </p:cNvPr>
          <p:cNvSpPr>
            <a:spLocks noGrp="1"/>
          </p:cNvSpPr>
          <p:nvPr>
            <p:ph type="title"/>
          </p:nvPr>
        </p:nvSpPr>
        <p:spPr>
          <a:xfrm>
            <a:off x="104775" y="304800"/>
            <a:ext cx="11763375" cy="990600"/>
          </a:xfrm>
        </p:spPr>
        <p:txBody>
          <a:bodyPr>
            <a:normAutofit fontScale="90000"/>
          </a:bodyPr>
          <a:lstStyle/>
          <a:p>
            <a:pPr algn="ctr"/>
            <a:r>
              <a:rPr lang="en-US" sz="4000" b="1" dirty="0">
                <a:solidFill>
                  <a:srgbClr val="C00000"/>
                </a:solidFill>
              </a:rPr>
              <a:t>A test case of the constitutionality of these laws arose </a:t>
            </a:r>
            <a:br>
              <a:rPr lang="en-US" sz="4000" b="1" dirty="0">
                <a:solidFill>
                  <a:srgbClr val="C00000"/>
                </a:solidFill>
              </a:rPr>
            </a:br>
            <a:r>
              <a:rPr lang="en-US" sz="4000" b="1" dirty="0">
                <a:solidFill>
                  <a:srgbClr val="C00000"/>
                </a:solidFill>
              </a:rPr>
              <a:t>out of Mississippi Constitution Convention of 1890</a:t>
            </a:r>
          </a:p>
        </p:txBody>
      </p:sp>
      <p:sp>
        <p:nvSpPr>
          <p:cNvPr id="9" name="Content Placeholder 8">
            <a:extLst>
              <a:ext uri="{FF2B5EF4-FFF2-40B4-BE49-F238E27FC236}">
                <a16:creationId xmlns:a16="http://schemas.microsoft.com/office/drawing/2014/main" id="{A65A1281-BCD7-44B9-87E3-A9F9E7F0CD90}"/>
              </a:ext>
            </a:extLst>
          </p:cNvPr>
          <p:cNvSpPr>
            <a:spLocks noGrp="1"/>
          </p:cNvSpPr>
          <p:nvPr>
            <p:ph sz="quarter" idx="11"/>
          </p:nvPr>
        </p:nvSpPr>
        <p:spPr>
          <a:xfrm>
            <a:off x="1600199" y="1679388"/>
            <a:ext cx="9248775" cy="4264212"/>
          </a:xfrm>
        </p:spPr>
        <p:txBody>
          <a:bodyPr>
            <a:normAutofit lnSpcReduction="10000"/>
          </a:bodyPr>
          <a:lstStyle/>
          <a:p>
            <a:pPr marL="0" indent="0">
              <a:buNone/>
            </a:pPr>
            <a:r>
              <a:rPr lang="en-US" sz="2800" dirty="0"/>
              <a:t>The Convention was called to draft a wholly new constitution for the state of Mississippi.</a:t>
            </a:r>
          </a:p>
          <a:p>
            <a:pPr marL="0" indent="0">
              <a:buNone/>
            </a:pPr>
            <a:r>
              <a:rPr lang="en-US" sz="2800" dirty="0"/>
              <a:t>The presiding officer, a white man by the name of Solomon </a:t>
            </a:r>
            <a:r>
              <a:rPr lang="en-US" sz="2800" dirty="0" err="1"/>
              <a:t>Calhoon</a:t>
            </a:r>
            <a:r>
              <a:rPr lang="en-US" sz="2800" dirty="0"/>
              <a:t>, opened the proceedings by declaring, </a:t>
            </a:r>
            <a:r>
              <a:rPr lang="en-US" sz="2800" b="1" dirty="0"/>
              <a:t>“We came here to exclude the Negro."</a:t>
            </a:r>
          </a:p>
          <a:p>
            <a:pPr marL="0" indent="0">
              <a:buNone/>
            </a:pPr>
            <a:r>
              <a:rPr lang="en-US" sz="2800" dirty="0"/>
              <a:t>And that’s what they did. The new constitution specified the poll tax, literacy test, and grandfather clause as conditions affecting voting eligibility.</a:t>
            </a:r>
          </a:p>
          <a:p>
            <a:pPr marL="0" indent="0">
              <a:buNone/>
            </a:pPr>
            <a:r>
              <a:rPr lang="en-US" sz="2800" dirty="0"/>
              <a:t>	Prima facie, those provisions were </a:t>
            </a:r>
            <a:r>
              <a:rPr lang="en-US" sz="2800" b="1" dirty="0"/>
              <a:t>a clear-cut violation of 	the 15</a:t>
            </a:r>
            <a:r>
              <a:rPr lang="en-US" sz="2800" b="1" baseline="30000" dirty="0"/>
              <a:t>th</a:t>
            </a:r>
            <a:r>
              <a:rPr lang="en-US" sz="2800" b="1" dirty="0"/>
              <a:t> Amendment.</a:t>
            </a:r>
          </a:p>
        </p:txBody>
      </p:sp>
      <p:sp>
        <p:nvSpPr>
          <p:cNvPr id="7" name="Slide Number Placeholder 6">
            <a:extLst>
              <a:ext uri="{FF2B5EF4-FFF2-40B4-BE49-F238E27FC236}">
                <a16:creationId xmlns:a16="http://schemas.microsoft.com/office/drawing/2014/main" id="{C2D9D1EA-A3EF-42E4-B9FE-C8C5CB438816}"/>
              </a:ext>
            </a:extLst>
          </p:cNvPr>
          <p:cNvSpPr>
            <a:spLocks noGrp="1"/>
          </p:cNvSpPr>
          <p:nvPr>
            <p:ph type="sldNum" sz="quarter" idx="10"/>
          </p:nvPr>
        </p:nvSpPr>
        <p:spPr/>
        <p:txBody>
          <a:bodyPr>
            <a:normAutofit/>
          </a:bodyPr>
          <a:lstStyle/>
          <a:p>
            <a:fld id="{68151E55-6873-49E2-B8D5-2F265E6F1973}" type="slidenum">
              <a:rPr lang="en-US" smtClean="0"/>
              <a:t>9</a:t>
            </a:fld>
            <a:endParaRPr lang="en-US" dirty="0"/>
          </a:p>
        </p:txBody>
      </p:sp>
    </p:spTree>
    <p:extLst>
      <p:ext uri="{BB962C8B-B14F-4D97-AF65-F5344CB8AC3E}">
        <p14:creationId xmlns:p14="http://schemas.microsoft.com/office/powerpoint/2010/main" val="23752696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Default Theme">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5264</TotalTime>
  <Words>3482</Words>
  <Application>Microsoft Office PowerPoint</Application>
  <PresentationFormat>Widescreen</PresentationFormat>
  <Paragraphs>199</Paragraphs>
  <Slides>38</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38</vt:i4>
      </vt:variant>
    </vt:vector>
  </HeadingPairs>
  <TitlesOfParts>
    <vt:vector size="47" baseType="lpstr">
      <vt:lpstr>Arial</vt:lpstr>
      <vt:lpstr>Calibri</vt:lpstr>
      <vt:lpstr>Proxima Nova Black</vt:lpstr>
      <vt:lpstr>Sanserif</vt:lpstr>
      <vt:lpstr>Tw Cen MT</vt:lpstr>
      <vt:lpstr>Wingdings</vt:lpstr>
      <vt:lpstr>Wingdings 2</vt:lpstr>
      <vt:lpstr>Default Theme</vt:lpstr>
      <vt:lpstr>Retrospect</vt:lpstr>
      <vt:lpstr> The Right to Vote:  WHY IT’S NOT FULLY PROTECTED BY THE cONSTITUTION  McGraw-Hill Webinar September 15, 2023  </vt:lpstr>
      <vt:lpstr>PowerPoint Presentation</vt:lpstr>
      <vt:lpstr> The Right to Vote:  U.S. Constitution, Law, and Partisan Politics  McGraw-Hill Webinar September 14, 2021   </vt:lpstr>
      <vt:lpstr>Key Points for Today</vt:lpstr>
      <vt:lpstr>The Vote, as Originally Specified</vt:lpstr>
      <vt:lpstr>Subsequent Amendments</vt:lpstr>
      <vt:lpstr>Post-Reconstruction Voter Suppression</vt:lpstr>
      <vt:lpstr>The devices were designed to disqualify lrge numbers of Black citizens</vt:lpstr>
      <vt:lpstr>A test case of the constitutionality of these laws arose  out of Mississippi Constitution Convention of 1890</vt:lpstr>
      <vt:lpstr>  Williams v Mississippi (1898)</vt:lpstr>
      <vt:lpstr>Mississippi  was the extreme case of  voter suppression</vt:lpstr>
      <vt:lpstr>1960s – Congress Intervenes</vt:lpstr>
      <vt:lpstr>Jurisdictions Subject to Preclearance under the Voting Rights Act</vt:lpstr>
      <vt:lpstr>Congressional Vote on 1965 Voting Rights Act – Region rather than party was the driving factor</vt:lpstr>
      <vt:lpstr>Effect of 1965 Voting Rights Act on Black Registration</vt:lpstr>
      <vt:lpstr>In this same decade. . .</vt:lpstr>
      <vt:lpstr>The Supreme Court also rebuked the  constitutional reasoning of earlier Courts</vt:lpstr>
      <vt:lpstr>1993 Motor Voter Act</vt:lpstr>
      <vt:lpstr>Democrats’ Motive in Enacting Motor Voter</vt:lpstr>
      <vt:lpstr>Constitutionality of Motor Voter Act</vt:lpstr>
      <vt:lpstr>Government-Issued IDs as a Registration Requirement</vt:lpstr>
      <vt:lpstr>Republicans’ Motive in Requiring Gov’t-Issued ID</vt:lpstr>
      <vt:lpstr>Constitutionality of Voter ID Laws – Crawford v Marion County (2008)</vt:lpstr>
      <vt:lpstr> Constitutional Basis for Crawford Ruling</vt:lpstr>
      <vt:lpstr>Partisanship on the Court?</vt:lpstr>
      <vt:lpstr>Voting Rights Act –  Shelby County v. Holder (2013) </vt:lpstr>
      <vt:lpstr>Impact of the Shelby ruling </vt:lpstr>
      <vt:lpstr>Voting Rights Act – Brnovich v Democratic National Committee (2021)</vt:lpstr>
      <vt:lpstr>Brnovich v Democratic National Committee (2021)</vt:lpstr>
      <vt:lpstr>Allen v. Milligan (2023)</vt:lpstr>
      <vt:lpstr>The Larger Issue of Partisan Gerrymandering</vt:lpstr>
      <vt:lpstr>Impact of Partisan Gerrymandering</vt:lpstr>
      <vt:lpstr>The Continuing Battle over Ballot Access – What Republicans Are Doing</vt:lpstr>
      <vt:lpstr>The Continuing Battle over Ballot Access – What Democrats Are Doing</vt:lpstr>
      <vt:lpstr>Relationship between Barriers to Voting  and Voter Turnout Rate (2020 presidential election)</vt:lpstr>
      <vt:lpstr>A Quick Note - Ballot Access at the Top</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76</cp:revision>
  <dcterms:created xsi:type="dcterms:W3CDTF">2021-09-12T11:58:47Z</dcterms:created>
  <dcterms:modified xsi:type="dcterms:W3CDTF">2023-09-18T20:59:14Z</dcterms:modified>
</cp:coreProperties>
</file>